
<file path=[Content_Types].xml><?xml version="1.0" encoding="utf-8"?>
<Types xmlns="http://schemas.openxmlformats.org/package/2006/content-types">
  <Default Extension="jpe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35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9905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820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1471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976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563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2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76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84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3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40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9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1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3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9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24299-8CDA-473A-976E-3CE4F982D830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D6850F-12B3-4D56-8CB9-4E09AC637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75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94560"/>
            <a:ext cx="10744200" cy="4389120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Комплекс упражнений на развитие силы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34489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Заминка после силовой тренировки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412" y="2160588"/>
            <a:ext cx="7393213" cy="3881437"/>
          </a:xfrm>
        </p:spPr>
      </p:pic>
    </p:spTree>
    <p:extLst>
      <p:ext uri="{BB962C8B-B14F-4D97-AF65-F5344CB8AC3E}">
        <p14:creationId xmlns:p14="http://schemas.microsoft.com/office/powerpoint/2010/main" val="1249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171" y="0"/>
            <a:ext cx="8596668" cy="1320800"/>
          </a:xfrm>
        </p:spPr>
        <p:txBody>
          <a:bodyPr/>
          <a:lstStyle/>
          <a:p>
            <a:r>
              <a:rPr lang="ru-RU" dirty="0" smtClean="0"/>
              <a:t>Разминка перед силовой тренировкой 3-5 минут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20140"/>
            <a:ext cx="7863839" cy="5516245"/>
          </a:xfrm>
        </p:spPr>
      </p:pic>
    </p:spTree>
    <p:extLst>
      <p:ext uri="{BB962C8B-B14F-4D97-AF65-F5344CB8AC3E}">
        <p14:creationId xmlns:p14="http://schemas.microsoft.com/office/powerpoint/2010/main" val="8330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4-8 раз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17" y="2045531"/>
            <a:ext cx="5336272" cy="4406593"/>
          </a:xfrm>
        </p:spPr>
      </p:pic>
    </p:spTree>
    <p:extLst>
      <p:ext uri="{BB962C8B-B14F-4D97-AF65-F5344CB8AC3E}">
        <p14:creationId xmlns:p14="http://schemas.microsoft.com/office/powerpoint/2010/main" val="231653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по 4-8 раз в обе стороны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929" y="2152520"/>
            <a:ext cx="3919478" cy="3919478"/>
          </a:xfrm>
        </p:spPr>
      </p:pic>
    </p:spTree>
    <p:extLst>
      <p:ext uri="{BB962C8B-B14F-4D97-AF65-F5344CB8AC3E}">
        <p14:creationId xmlns:p14="http://schemas.microsoft.com/office/powerpoint/2010/main" val="28052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4-8 раз в каждую сторону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98" y="2152518"/>
            <a:ext cx="4926841" cy="4439351"/>
          </a:xfrm>
        </p:spPr>
      </p:pic>
    </p:spTree>
    <p:extLst>
      <p:ext uri="{BB962C8B-B14F-4D97-AF65-F5344CB8AC3E}">
        <p14:creationId xmlns:p14="http://schemas.microsoft.com/office/powerpoint/2010/main" val="40458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4-8 раз каждой </a:t>
            </a:r>
            <a:r>
              <a:rPr lang="ru-RU" dirty="0"/>
              <a:t>н</a:t>
            </a:r>
            <a:r>
              <a:rPr lang="ru-RU" dirty="0" smtClean="0"/>
              <a:t>огой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743" y="2466417"/>
            <a:ext cx="4804012" cy="3881355"/>
          </a:xfrm>
        </p:spPr>
      </p:pic>
    </p:spTree>
    <p:extLst>
      <p:ext uri="{BB962C8B-B14F-4D97-AF65-F5344CB8AC3E}">
        <p14:creationId xmlns:p14="http://schemas.microsoft.com/office/powerpoint/2010/main" val="2561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6 раз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269" y="2256582"/>
            <a:ext cx="3620179" cy="4054600"/>
          </a:xfrm>
        </p:spPr>
      </p:pic>
    </p:spTree>
    <p:extLst>
      <p:ext uri="{BB962C8B-B14F-4D97-AF65-F5344CB8AC3E}">
        <p14:creationId xmlns:p14="http://schemas.microsoft.com/office/powerpoint/2010/main" val="311297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Выполнить 6 </a:t>
            </a:r>
            <a:r>
              <a:rPr lang="ru-RU" dirty="0" smtClean="0"/>
              <a:t>раз на месте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232" y="2332511"/>
            <a:ext cx="4517410" cy="4525489"/>
          </a:xfrm>
        </p:spPr>
      </p:pic>
    </p:spTree>
    <p:extLst>
      <p:ext uri="{BB962C8B-B14F-4D97-AF65-F5344CB8AC3E}">
        <p14:creationId xmlns:p14="http://schemas.microsoft.com/office/powerpoint/2010/main" val="6619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Выполнить 4-6 раз каждой ногой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403" y="2949350"/>
            <a:ext cx="3908650" cy="3908650"/>
          </a:xfrm>
        </p:spPr>
      </p:pic>
    </p:spTree>
    <p:extLst>
      <p:ext uri="{BB962C8B-B14F-4D97-AF65-F5344CB8AC3E}">
        <p14:creationId xmlns:p14="http://schemas.microsoft.com/office/powerpoint/2010/main" val="16756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49</Words>
  <Application>Microsoft Office PowerPoint</Application>
  <PresentationFormat>Широкоэкранный</PresentationFormat>
  <Paragraphs>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Комплекс упражнений на развитие силы</vt:lpstr>
      <vt:lpstr>Разминка перед силовой тренировкой 3-5 минут</vt:lpstr>
      <vt:lpstr>Выполнить 4-8 раз</vt:lpstr>
      <vt:lpstr>Выполнить по 4-8 раз в обе стороны</vt:lpstr>
      <vt:lpstr>Выполнить 4-8 раз в каждую сторону</vt:lpstr>
      <vt:lpstr>Выполнить 4-8 раз каждой ногой</vt:lpstr>
      <vt:lpstr>Выполнить 6 раз</vt:lpstr>
      <vt:lpstr>Выполнить 6 раз на месте</vt:lpstr>
      <vt:lpstr>Выполнить 4-6 раз каждой ногой</vt:lpstr>
      <vt:lpstr>Заминка после силовой тренировки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4-8 раз</dc:title>
  <dc:creator>User</dc:creator>
  <cp:lastModifiedBy>User</cp:lastModifiedBy>
  <cp:revision>3</cp:revision>
  <dcterms:created xsi:type="dcterms:W3CDTF">2020-12-09T07:00:54Z</dcterms:created>
  <dcterms:modified xsi:type="dcterms:W3CDTF">2020-12-09T07:27:12Z</dcterms:modified>
</cp:coreProperties>
</file>