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91" r:id="rId2"/>
    <p:sldId id="292" r:id="rId3"/>
    <p:sldId id="293" r:id="rId4"/>
    <p:sldId id="294" r:id="rId5"/>
    <p:sldId id="295" r:id="rId6"/>
    <p:sldId id="296" r:id="rId7"/>
    <p:sldId id="304" r:id="rId8"/>
    <p:sldId id="303" r:id="rId9"/>
    <p:sldId id="298" r:id="rId10"/>
    <p:sldId id="299" r:id="rId11"/>
    <p:sldId id="300" r:id="rId12"/>
    <p:sldId id="301" r:id="rId13"/>
    <p:sldId id="302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FF00"/>
    <a:srgbClr val="996600"/>
    <a:srgbClr val="FF99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247A11-DDB6-4FE1-A954-26B14CFD68D0}" type="doc">
      <dgm:prSet loTypeId="urn:microsoft.com/office/officeart/2005/8/layout/default#1" loCatId="list" qsTypeId="urn:microsoft.com/office/officeart/2005/8/quickstyle/simple3" qsCatId="simple" csTypeId="urn:microsoft.com/office/officeart/2005/8/colors/colorful1#1" csCatId="colorful"/>
      <dgm:spPr/>
      <dgm:t>
        <a:bodyPr/>
        <a:lstStyle/>
        <a:p>
          <a:endParaRPr lang="ru-RU"/>
        </a:p>
      </dgm:t>
    </dgm:pt>
    <dgm:pt modelId="{79C1A338-78B8-40BD-875E-E908F1C2228E}">
      <dgm:prSet custT="1"/>
      <dgm:spPr/>
      <dgm:t>
        <a:bodyPr/>
        <a:lstStyle/>
        <a:p>
          <a:pPr rtl="0"/>
          <a:r>
            <a:rPr lang="ru-RU" sz="2800" dirty="0" smtClean="0"/>
            <a:t>Тяжелые работы.</a:t>
          </a:r>
          <a:endParaRPr lang="ru-RU" sz="2800" dirty="0"/>
        </a:p>
      </dgm:t>
    </dgm:pt>
    <dgm:pt modelId="{9971734F-267D-4CB1-A0A2-FEB96DB637A1}" type="parTrans" cxnId="{0DBF2455-E08E-4966-A018-17B5F4CB0488}">
      <dgm:prSet/>
      <dgm:spPr/>
      <dgm:t>
        <a:bodyPr/>
        <a:lstStyle/>
        <a:p>
          <a:endParaRPr lang="ru-RU"/>
        </a:p>
      </dgm:t>
    </dgm:pt>
    <dgm:pt modelId="{B70DC1C6-BD7A-4A4C-90A0-392953917884}" type="sibTrans" cxnId="{0DBF2455-E08E-4966-A018-17B5F4CB0488}">
      <dgm:prSet/>
      <dgm:spPr/>
      <dgm:t>
        <a:bodyPr/>
        <a:lstStyle/>
        <a:p>
          <a:endParaRPr lang="ru-RU"/>
        </a:p>
      </dgm:t>
    </dgm:pt>
    <dgm:pt modelId="{BF078F1F-11BA-423C-B987-3BAD60D9724B}">
      <dgm:prSet custT="1"/>
      <dgm:spPr/>
      <dgm:t>
        <a:bodyPr/>
        <a:lstStyle/>
        <a:p>
          <a:pPr rtl="0"/>
          <a:r>
            <a:rPr lang="ru-RU" sz="2800" dirty="0" smtClean="0"/>
            <a:t>Вредные работы.</a:t>
          </a:r>
          <a:endParaRPr lang="ru-RU" sz="2800" dirty="0"/>
        </a:p>
      </dgm:t>
    </dgm:pt>
    <dgm:pt modelId="{3D186423-4080-4D06-A594-A4C4BB3E3235}" type="parTrans" cxnId="{199AAA1B-BC91-427C-AB25-0239B7D9FA3F}">
      <dgm:prSet/>
      <dgm:spPr/>
      <dgm:t>
        <a:bodyPr/>
        <a:lstStyle/>
        <a:p>
          <a:endParaRPr lang="ru-RU"/>
        </a:p>
      </dgm:t>
    </dgm:pt>
    <dgm:pt modelId="{A00CF6F1-2878-410D-B4E5-CD8830208EAD}" type="sibTrans" cxnId="{199AAA1B-BC91-427C-AB25-0239B7D9FA3F}">
      <dgm:prSet/>
      <dgm:spPr/>
      <dgm:t>
        <a:bodyPr/>
        <a:lstStyle/>
        <a:p>
          <a:endParaRPr lang="ru-RU"/>
        </a:p>
      </dgm:t>
    </dgm:pt>
    <dgm:pt modelId="{485D3D62-F3A0-467C-8CD1-5344AC155BF6}">
      <dgm:prSet custT="1"/>
      <dgm:spPr/>
      <dgm:t>
        <a:bodyPr/>
        <a:lstStyle/>
        <a:p>
          <a:pPr rtl="0"/>
          <a:r>
            <a:rPr lang="ru-RU" sz="2800" dirty="0" smtClean="0"/>
            <a:t>Опасные работы.</a:t>
          </a:r>
          <a:endParaRPr lang="ru-RU" sz="2800" dirty="0"/>
        </a:p>
      </dgm:t>
    </dgm:pt>
    <dgm:pt modelId="{90395137-D8ED-4F4F-BB8C-AEF1AC7FAD36}" type="parTrans" cxnId="{07D19616-86BF-4C26-851E-80D7FB169B98}">
      <dgm:prSet/>
      <dgm:spPr/>
      <dgm:t>
        <a:bodyPr/>
        <a:lstStyle/>
        <a:p>
          <a:endParaRPr lang="ru-RU"/>
        </a:p>
      </dgm:t>
    </dgm:pt>
    <dgm:pt modelId="{0235F4FF-5320-4923-9D81-8FE03019F9F8}" type="sibTrans" cxnId="{07D19616-86BF-4C26-851E-80D7FB169B98}">
      <dgm:prSet/>
      <dgm:spPr/>
      <dgm:t>
        <a:bodyPr/>
        <a:lstStyle/>
        <a:p>
          <a:endParaRPr lang="ru-RU"/>
        </a:p>
      </dgm:t>
    </dgm:pt>
    <dgm:pt modelId="{9D7016A7-B313-4EDC-B297-E818ACFBD691}">
      <dgm:prSet custT="1"/>
      <dgm:spPr/>
      <dgm:t>
        <a:bodyPr/>
        <a:lstStyle/>
        <a:p>
          <a:pPr rtl="0"/>
          <a:r>
            <a:rPr lang="ru-RU" sz="2800" dirty="0" smtClean="0"/>
            <a:t>Подземные работы.</a:t>
          </a:r>
          <a:endParaRPr lang="ru-RU" sz="2800" dirty="0"/>
        </a:p>
      </dgm:t>
    </dgm:pt>
    <dgm:pt modelId="{66F26AA1-3810-4886-A193-908DA081A638}" type="parTrans" cxnId="{9601C2D0-8B37-43B3-BAE5-FD5E4BE81D9A}">
      <dgm:prSet/>
      <dgm:spPr/>
      <dgm:t>
        <a:bodyPr/>
        <a:lstStyle/>
        <a:p>
          <a:endParaRPr lang="ru-RU"/>
        </a:p>
      </dgm:t>
    </dgm:pt>
    <dgm:pt modelId="{C3950B91-3AC1-4B53-B805-F65BD6E61625}" type="sibTrans" cxnId="{9601C2D0-8B37-43B3-BAE5-FD5E4BE81D9A}">
      <dgm:prSet/>
      <dgm:spPr/>
      <dgm:t>
        <a:bodyPr/>
        <a:lstStyle/>
        <a:p>
          <a:endParaRPr lang="ru-RU"/>
        </a:p>
      </dgm:t>
    </dgm:pt>
    <dgm:pt modelId="{EC03260C-F928-4C43-9B07-12ED70B2F6EA}">
      <dgm:prSet custT="1"/>
      <dgm:spPr/>
      <dgm:t>
        <a:bodyPr/>
        <a:lstStyle/>
        <a:p>
          <a:pPr rtl="0"/>
          <a:r>
            <a:rPr lang="ru-RU" sz="2800" dirty="0" smtClean="0"/>
            <a:t>Ночные работы.</a:t>
          </a:r>
          <a:endParaRPr lang="ru-RU" sz="2800" dirty="0"/>
        </a:p>
      </dgm:t>
    </dgm:pt>
    <dgm:pt modelId="{4C5EB26F-9F44-4FFE-B572-C95081218396}" type="parTrans" cxnId="{299588BA-E9E8-4EFD-A5B9-A2BB017101CD}">
      <dgm:prSet/>
      <dgm:spPr/>
      <dgm:t>
        <a:bodyPr/>
        <a:lstStyle/>
        <a:p>
          <a:endParaRPr lang="ru-RU"/>
        </a:p>
      </dgm:t>
    </dgm:pt>
    <dgm:pt modelId="{99F60F14-3C51-477D-9C1D-A44121184D30}" type="sibTrans" cxnId="{299588BA-E9E8-4EFD-A5B9-A2BB017101CD}">
      <dgm:prSet/>
      <dgm:spPr/>
      <dgm:t>
        <a:bodyPr/>
        <a:lstStyle/>
        <a:p>
          <a:endParaRPr lang="ru-RU"/>
        </a:p>
      </dgm:t>
    </dgm:pt>
    <dgm:pt modelId="{8D368658-2473-422D-969A-56BD6644D242}">
      <dgm:prSet custT="1"/>
      <dgm:spPr/>
      <dgm:t>
        <a:bodyPr/>
        <a:lstStyle/>
        <a:p>
          <a:pPr rtl="0"/>
          <a:r>
            <a:rPr lang="ru-RU" sz="2800" dirty="0" smtClean="0"/>
            <a:t>Сверхурочные работы.</a:t>
          </a:r>
          <a:endParaRPr lang="ru-RU" sz="2800" dirty="0"/>
        </a:p>
      </dgm:t>
    </dgm:pt>
    <dgm:pt modelId="{5F1D0BB8-1361-4041-845F-2771782AA058}" type="parTrans" cxnId="{B7B28B96-A449-4C93-9703-F6CF801C3744}">
      <dgm:prSet/>
      <dgm:spPr/>
      <dgm:t>
        <a:bodyPr/>
        <a:lstStyle/>
        <a:p>
          <a:endParaRPr lang="ru-RU"/>
        </a:p>
      </dgm:t>
    </dgm:pt>
    <dgm:pt modelId="{838695DD-4D51-47DC-9F1C-5F53937FA34C}" type="sibTrans" cxnId="{B7B28B96-A449-4C93-9703-F6CF801C3744}">
      <dgm:prSet/>
      <dgm:spPr/>
      <dgm:t>
        <a:bodyPr/>
        <a:lstStyle/>
        <a:p>
          <a:endParaRPr lang="ru-RU"/>
        </a:p>
      </dgm:t>
    </dgm:pt>
    <dgm:pt modelId="{5B3947ED-93D5-4982-9128-A654C7617E91}">
      <dgm:prSet/>
      <dgm:spPr/>
      <dgm:t>
        <a:bodyPr/>
        <a:lstStyle/>
        <a:p>
          <a:pPr rtl="0"/>
          <a:r>
            <a:rPr lang="ru-RU" dirty="0" smtClean="0"/>
            <a:t>Работы, причиняющие вред нравственному развитию.</a:t>
          </a:r>
          <a:endParaRPr lang="ru-RU" dirty="0"/>
        </a:p>
      </dgm:t>
    </dgm:pt>
    <dgm:pt modelId="{BD33AC71-7035-4327-9573-125F9A4FC549}" type="parTrans" cxnId="{2F85180B-BE6B-43DB-B141-59651FCA48FD}">
      <dgm:prSet/>
      <dgm:spPr/>
      <dgm:t>
        <a:bodyPr/>
        <a:lstStyle/>
        <a:p>
          <a:endParaRPr lang="ru-RU"/>
        </a:p>
      </dgm:t>
    </dgm:pt>
    <dgm:pt modelId="{60E706DA-C6ED-4116-84F8-893C34663CBF}" type="sibTrans" cxnId="{2F85180B-BE6B-43DB-B141-59651FCA48FD}">
      <dgm:prSet/>
      <dgm:spPr/>
      <dgm:t>
        <a:bodyPr/>
        <a:lstStyle/>
        <a:p>
          <a:endParaRPr lang="ru-RU"/>
        </a:p>
      </dgm:t>
    </dgm:pt>
    <dgm:pt modelId="{E92E03B5-16EF-4A0A-B3DA-805CE6BFBC08}">
      <dgm:prSet/>
      <dgm:spPr/>
      <dgm:t>
        <a:bodyPr/>
        <a:lstStyle/>
        <a:p>
          <a:pPr rtl="0"/>
          <a:r>
            <a:rPr lang="ru-RU" dirty="0" smtClean="0"/>
            <a:t>Работы, связанные с полной материальной ответственностью.</a:t>
          </a:r>
          <a:endParaRPr lang="ru-RU" dirty="0"/>
        </a:p>
      </dgm:t>
    </dgm:pt>
    <dgm:pt modelId="{1E574112-43F6-44EC-B5F0-8F97F572AAC2}" type="parTrans" cxnId="{34C76EFA-81A6-4312-94D4-C6ABC31E5CE1}">
      <dgm:prSet/>
      <dgm:spPr/>
      <dgm:t>
        <a:bodyPr/>
        <a:lstStyle/>
        <a:p>
          <a:endParaRPr lang="ru-RU"/>
        </a:p>
      </dgm:t>
    </dgm:pt>
    <dgm:pt modelId="{2513D7AC-85AB-4B6A-9BB2-D55C8E0B2429}" type="sibTrans" cxnId="{34C76EFA-81A6-4312-94D4-C6ABC31E5CE1}">
      <dgm:prSet/>
      <dgm:spPr/>
      <dgm:t>
        <a:bodyPr/>
        <a:lstStyle/>
        <a:p>
          <a:endParaRPr lang="ru-RU"/>
        </a:p>
      </dgm:t>
    </dgm:pt>
    <dgm:pt modelId="{68DF6208-DE7D-4D1B-BA43-D01E8EFCA89E}">
      <dgm:prSet/>
      <dgm:spPr/>
      <dgm:t>
        <a:bodyPr/>
        <a:lstStyle/>
        <a:p>
          <a:pPr rtl="0"/>
          <a:r>
            <a:rPr lang="ru-RU" dirty="0" smtClean="0"/>
            <a:t>Работы, выполняемые с длительной отлучкой из места постоянного проживания.</a:t>
          </a:r>
          <a:endParaRPr lang="ru-RU" dirty="0"/>
        </a:p>
      </dgm:t>
    </dgm:pt>
    <dgm:pt modelId="{FD5EEE36-C15D-4625-B7BF-7C8BBBB30ABB}" type="parTrans" cxnId="{F38E0907-7DE6-4695-AC49-E7B9E4B1D197}">
      <dgm:prSet/>
      <dgm:spPr/>
      <dgm:t>
        <a:bodyPr/>
        <a:lstStyle/>
        <a:p>
          <a:endParaRPr lang="ru-RU"/>
        </a:p>
      </dgm:t>
    </dgm:pt>
    <dgm:pt modelId="{9994E131-04BA-44A1-BC4E-FD54168A2C8A}" type="sibTrans" cxnId="{F38E0907-7DE6-4695-AC49-E7B9E4B1D197}">
      <dgm:prSet/>
      <dgm:spPr/>
      <dgm:t>
        <a:bodyPr/>
        <a:lstStyle/>
        <a:p>
          <a:endParaRPr lang="ru-RU"/>
        </a:p>
      </dgm:t>
    </dgm:pt>
    <dgm:pt modelId="{D454139E-3BF1-484F-A1A9-5871AC791734}" type="pres">
      <dgm:prSet presAssocID="{98247A11-DDB6-4FE1-A954-26B14CFD68D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04464E-DBF8-412B-A932-A5B47AC7E2E6}" type="pres">
      <dgm:prSet presAssocID="{79C1A338-78B8-40BD-875E-E908F1C2228E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E7AE2B-FD8F-4EF7-B4DD-B4C5B77916EB}" type="pres">
      <dgm:prSet presAssocID="{B70DC1C6-BD7A-4A4C-90A0-392953917884}" presName="sibTrans" presStyleCnt="0"/>
      <dgm:spPr/>
    </dgm:pt>
    <dgm:pt modelId="{F33CDBC4-4860-4393-B2FC-752381B97494}" type="pres">
      <dgm:prSet presAssocID="{BF078F1F-11BA-423C-B987-3BAD60D9724B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2DBE29-D744-4BB8-841A-D815280958D6}" type="pres">
      <dgm:prSet presAssocID="{A00CF6F1-2878-410D-B4E5-CD8830208EAD}" presName="sibTrans" presStyleCnt="0"/>
      <dgm:spPr/>
    </dgm:pt>
    <dgm:pt modelId="{8D669D4A-F098-4881-A5D7-02B85F4D860C}" type="pres">
      <dgm:prSet presAssocID="{485D3D62-F3A0-467C-8CD1-5344AC155BF6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69EF23-F407-4B3B-91AE-C587846E5104}" type="pres">
      <dgm:prSet presAssocID="{0235F4FF-5320-4923-9D81-8FE03019F9F8}" presName="sibTrans" presStyleCnt="0"/>
      <dgm:spPr/>
    </dgm:pt>
    <dgm:pt modelId="{0E1B24E1-60A3-43F3-8C9F-9CD15FF600BA}" type="pres">
      <dgm:prSet presAssocID="{9D7016A7-B313-4EDC-B297-E818ACFBD691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BDE910-2AE6-4076-9E58-73CF735C322B}" type="pres">
      <dgm:prSet presAssocID="{C3950B91-3AC1-4B53-B805-F65BD6E61625}" presName="sibTrans" presStyleCnt="0"/>
      <dgm:spPr/>
    </dgm:pt>
    <dgm:pt modelId="{BD93410C-755B-45D3-9075-15DD8AF39435}" type="pres">
      <dgm:prSet presAssocID="{EC03260C-F928-4C43-9B07-12ED70B2F6E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A7E97F-1FF6-454A-9094-E0386A4F7273}" type="pres">
      <dgm:prSet presAssocID="{99F60F14-3C51-477D-9C1D-A44121184D30}" presName="sibTrans" presStyleCnt="0"/>
      <dgm:spPr/>
    </dgm:pt>
    <dgm:pt modelId="{95036014-6F5A-4A04-B46A-7C7AE271833E}" type="pres">
      <dgm:prSet presAssocID="{8D368658-2473-422D-969A-56BD6644D242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49F4E-0CC5-4705-AEE2-1765E7D3C62A}" type="pres">
      <dgm:prSet presAssocID="{838695DD-4D51-47DC-9F1C-5F53937FA34C}" presName="sibTrans" presStyleCnt="0"/>
      <dgm:spPr/>
    </dgm:pt>
    <dgm:pt modelId="{E23D35EC-E1B8-4F37-A265-458CC8AEDC3C}" type="pres">
      <dgm:prSet presAssocID="{5B3947ED-93D5-4982-9128-A654C7617E91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B3D67E-4E0E-4AD1-B663-484FC7C846A6}" type="pres">
      <dgm:prSet presAssocID="{60E706DA-C6ED-4116-84F8-893C34663CBF}" presName="sibTrans" presStyleCnt="0"/>
      <dgm:spPr/>
    </dgm:pt>
    <dgm:pt modelId="{338A1C73-4394-47B1-ABBE-3352D9710616}" type="pres">
      <dgm:prSet presAssocID="{E92E03B5-16EF-4A0A-B3DA-805CE6BFBC08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A1257-348A-4335-8838-5AF98E1E9DBC}" type="pres">
      <dgm:prSet presAssocID="{2513D7AC-85AB-4B6A-9BB2-D55C8E0B2429}" presName="sibTrans" presStyleCnt="0"/>
      <dgm:spPr/>
    </dgm:pt>
    <dgm:pt modelId="{336D6809-5C1D-411E-BF0F-167D9592DA3D}" type="pres">
      <dgm:prSet presAssocID="{68DF6208-DE7D-4D1B-BA43-D01E8EFCA89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01C2D0-8B37-43B3-BAE5-FD5E4BE81D9A}" srcId="{98247A11-DDB6-4FE1-A954-26B14CFD68D0}" destId="{9D7016A7-B313-4EDC-B297-E818ACFBD691}" srcOrd="3" destOrd="0" parTransId="{66F26AA1-3810-4886-A193-908DA081A638}" sibTransId="{C3950B91-3AC1-4B53-B805-F65BD6E61625}"/>
    <dgm:cxn modelId="{484488E8-F0D1-4FF4-B5A8-D1675C6E4128}" type="presOf" srcId="{68DF6208-DE7D-4D1B-BA43-D01E8EFCA89E}" destId="{336D6809-5C1D-411E-BF0F-167D9592DA3D}" srcOrd="0" destOrd="0" presId="urn:microsoft.com/office/officeart/2005/8/layout/default#1"/>
    <dgm:cxn modelId="{0053E6DD-E401-450D-9ADC-409293BE6F6F}" type="presOf" srcId="{E92E03B5-16EF-4A0A-B3DA-805CE6BFBC08}" destId="{338A1C73-4394-47B1-ABBE-3352D9710616}" srcOrd="0" destOrd="0" presId="urn:microsoft.com/office/officeart/2005/8/layout/default#1"/>
    <dgm:cxn modelId="{299588BA-E9E8-4EFD-A5B9-A2BB017101CD}" srcId="{98247A11-DDB6-4FE1-A954-26B14CFD68D0}" destId="{EC03260C-F928-4C43-9B07-12ED70B2F6EA}" srcOrd="4" destOrd="0" parTransId="{4C5EB26F-9F44-4FFE-B572-C95081218396}" sibTransId="{99F60F14-3C51-477D-9C1D-A44121184D30}"/>
    <dgm:cxn modelId="{F6BCDCFA-CEA7-47AA-A69D-89F9D8D2AB6F}" type="presOf" srcId="{8D368658-2473-422D-969A-56BD6644D242}" destId="{95036014-6F5A-4A04-B46A-7C7AE271833E}" srcOrd="0" destOrd="0" presId="urn:microsoft.com/office/officeart/2005/8/layout/default#1"/>
    <dgm:cxn modelId="{A90561A4-88D3-4AF0-A1F1-FBB65739A580}" type="presOf" srcId="{EC03260C-F928-4C43-9B07-12ED70B2F6EA}" destId="{BD93410C-755B-45D3-9075-15DD8AF39435}" srcOrd="0" destOrd="0" presId="urn:microsoft.com/office/officeart/2005/8/layout/default#1"/>
    <dgm:cxn modelId="{199AAA1B-BC91-427C-AB25-0239B7D9FA3F}" srcId="{98247A11-DDB6-4FE1-A954-26B14CFD68D0}" destId="{BF078F1F-11BA-423C-B987-3BAD60D9724B}" srcOrd="1" destOrd="0" parTransId="{3D186423-4080-4D06-A594-A4C4BB3E3235}" sibTransId="{A00CF6F1-2878-410D-B4E5-CD8830208EAD}"/>
    <dgm:cxn modelId="{8FEFC529-CBAA-40D6-B103-8ABB47DAE1CE}" type="presOf" srcId="{485D3D62-F3A0-467C-8CD1-5344AC155BF6}" destId="{8D669D4A-F098-4881-A5D7-02B85F4D860C}" srcOrd="0" destOrd="0" presId="urn:microsoft.com/office/officeart/2005/8/layout/default#1"/>
    <dgm:cxn modelId="{92F397AE-6FF3-4A3E-AFBB-A55750DFE106}" type="presOf" srcId="{9D7016A7-B313-4EDC-B297-E818ACFBD691}" destId="{0E1B24E1-60A3-43F3-8C9F-9CD15FF600BA}" srcOrd="0" destOrd="0" presId="urn:microsoft.com/office/officeart/2005/8/layout/default#1"/>
    <dgm:cxn modelId="{34C76EFA-81A6-4312-94D4-C6ABC31E5CE1}" srcId="{98247A11-DDB6-4FE1-A954-26B14CFD68D0}" destId="{E92E03B5-16EF-4A0A-B3DA-805CE6BFBC08}" srcOrd="7" destOrd="0" parTransId="{1E574112-43F6-44EC-B5F0-8F97F572AAC2}" sibTransId="{2513D7AC-85AB-4B6A-9BB2-D55C8E0B2429}"/>
    <dgm:cxn modelId="{B7B28B96-A449-4C93-9703-F6CF801C3744}" srcId="{98247A11-DDB6-4FE1-A954-26B14CFD68D0}" destId="{8D368658-2473-422D-969A-56BD6644D242}" srcOrd="5" destOrd="0" parTransId="{5F1D0BB8-1361-4041-845F-2771782AA058}" sibTransId="{838695DD-4D51-47DC-9F1C-5F53937FA34C}"/>
    <dgm:cxn modelId="{102790C6-7ED2-40A6-947A-DC04881EDC30}" type="presOf" srcId="{98247A11-DDB6-4FE1-A954-26B14CFD68D0}" destId="{D454139E-3BF1-484F-A1A9-5871AC791734}" srcOrd="0" destOrd="0" presId="urn:microsoft.com/office/officeart/2005/8/layout/default#1"/>
    <dgm:cxn modelId="{0DBF2455-E08E-4966-A018-17B5F4CB0488}" srcId="{98247A11-DDB6-4FE1-A954-26B14CFD68D0}" destId="{79C1A338-78B8-40BD-875E-E908F1C2228E}" srcOrd="0" destOrd="0" parTransId="{9971734F-267D-4CB1-A0A2-FEB96DB637A1}" sibTransId="{B70DC1C6-BD7A-4A4C-90A0-392953917884}"/>
    <dgm:cxn modelId="{07D19616-86BF-4C26-851E-80D7FB169B98}" srcId="{98247A11-DDB6-4FE1-A954-26B14CFD68D0}" destId="{485D3D62-F3A0-467C-8CD1-5344AC155BF6}" srcOrd="2" destOrd="0" parTransId="{90395137-D8ED-4F4F-BB8C-AEF1AC7FAD36}" sibTransId="{0235F4FF-5320-4923-9D81-8FE03019F9F8}"/>
    <dgm:cxn modelId="{F38E0907-7DE6-4695-AC49-E7B9E4B1D197}" srcId="{98247A11-DDB6-4FE1-A954-26B14CFD68D0}" destId="{68DF6208-DE7D-4D1B-BA43-D01E8EFCA89E}" srcOrd="8" destOrd="0" parTransId="{FD5EEE36-C15D-4625-B7BF-7C8BBBB30ABB}" sibTransId="{9994E131-04BA-44A1-BC4E-FD54168A2C8A}"/>
    <dgm:cxn modelId="{2F85180B-BE6B-43DB-B141-59651FCA48FD}" srcId="{98247A11-DDB6-4FE1-A954-26B14CFD68D0}" destId="{5B3947ED-93D5-4982-9128-A654C7617E91}" srcOrd="6" destOrd="0" parTransId="{BD33AC71-7035-4327-9573-125F9A4FC549}" sibTransId="{60E706DA-C6ED-4116-84F8-893C34663CBF}"/>
    <dgm:cxn modelId="{9ECD6E65-8AE9-4258-B132-AB31FFBC9CD5}" type="presOf" srcId="{79C1A338-78B8-40BD-875E-E908F1C2228E}" destId="{9904464E-DBF8-412B-A932-A5B47AC7E2E6}" srcOrd="0" destOrd="0" presId="urn:microsoft.com/office/officeart/2005/8/layout/default#1"/>
    <dgm:cxn modelId="{6A8A0A36-E5F7-42CB-99A7-2E1E7CE10ABE}" type="presOf" srcId="{BF078F1F-11BA-423C-B987-3BAD60D9724B}" destId="{F33CDBC4-4860-4393-B2FC-752381B97494}" srcOrd="0" destOrd="0" presId="urn:microsoft.com/office/officeart/2005/8/layout/default#1"/>
    <dgm:cxn modelId="{6632B8A5-46FA-4B04-8728-78A8DA9DD5F0}" type="presOf" srcId="{5B3947ED-93D5-4982-9128-A654C7617E91}" destId="{E23D35EC-E1B8-4F37-A265-458CC8AEDC3C}" srcOrd="0" destOrd="0" presId="urn:microsoft.com/office/officeart/2005/8/layout/default#1"/>
    <dgm:cxn modelId="{4CE88894-3F45-4FD3-BFBA-0C4049C45683}" type="presParOf" srcId="{D454139E-3BF1-484F-A1A9-5871AC791734}" destId="{9904464E-DBF8-412B-A932-A5B47AC7E2E6}" srcOrd="0" destOrd="0" presId="urn:microsoft.com/office/officeart/2005/8/layout/default#1"/>
    <dgm:cxn modelId="{BD4E1087-E8E5-4997-BDB6-03C2D70E2B0B}" type="presParOf" srcId="{D454139E-3BF1-484F-A1A9-5871AC791734}" destId="{4FE7AE2B-FD8F-4EF7-B4DD-B4C5B77916EB}" srcOrd="1" destOrd="0" presId="urn:microsoft.com/office/officeart/2005/8/layout/default#1"/>
    <dgm:cxn modelId="{D144A6E1-66C2-45D7-8967-0CDAEDB12D14}" type="presParOf" srcId="{D454139E-3BF1-484F-A1A9-5871AC791734}" destId="{F33CDBC4-4860-4393-B2FC-752381B97494}" srcOrd="2" destOrd="0" presId="urn:microsoft.com/office/officeart/2005/8/layout/default#1"/>
    <dgm:cxn modelId="{4F42DB2F-C200-4C08-8E6F-44F40FBF039F}" type="presParOf" srcId="{D454139E-3BF1-484F-A1A9-5871AC791734}" destId="{6A2DBE29-D744-4BB8-841A-D815280958D6}" srcOrd="3" destOrd="0" presId="urn:microsoft.com/office/officeart/2005/8/layout/default#1"/>
    <dgm:cxn modelId="{DC247482-4160-4E07-8077-A64FFB1B7E76}" type="presParOf" srcId="{D454139E-3BF1-484F-A1A9-5871AC791734}" destId="{8D669D4A-F098-4881-A5D7-02B85F4D860C}" srcOrd="4" destOrd="0" presId="urn:microsoft.com/office/officeart/2005/8/layout/default#1"/>
    <dgm:cxn modelId="{C76A8BF7-6CCB-4B46-AED4-F8974082C7A6}" type="presParOf" srcId="{D454139E-3BF1-484F-A1A9-5871AC791734}" destId="{2C69EF23-F407-4B3B-91AE-C587846E5104}" srcOrd="5" destOrd="0" presId="urn:microsoft.com/office/officeart/2005/8/layout/default#1"/>
    <dgm:cxn modelId="{F0D1C907-2E3C-4CFF-A18C-8C566E0B838B}" type="presParOf" srcId="{D454139E-3BF1-484F-A1A9-5871AC791734}" destId="{0E1B24E1-60A3-43F3-8C9F-9CD15FF600BA}" srcOrd="6" destOrd="0" presId="urn:microsoft.com/office/officeart/2005/8/layout/default#1"/>
    <dgm:cxn modelId="{49F7263E-E51B-44FE-A32B-40B2E8559211}" type="presParOf" srcId="{D454139E-3BF1-484F-A1A9-5871AC791734}" destId="{B1BDE910-2AE6-4076-9E58-73CF735C322B}" srcOrd="7" destOrd="0" presId="urn:microsoft.com/office/officeart/2005/8/layout/default#1"/>
    <dgm:cxn modelId="{1CBD422E-BDCD-4908-861B-3FA9B9F17D9D}" type="presParOf" srcId="{D454139E-3BF1-484F-A1A9-5871AC791734}" destId="{BD93410C-755B-45D3-9075-15DD8AF39435}" srcOrd="8" destOrd="0" presId="urn:microsoft.com/office/officeart/2005/8/layout/default#1"/>
    <dgm:cxn modelId="{D776BE33-426F-42D5-B8DF-1D8480D640E8}" type="presParOf" srcId="{D454139E-3BF1-484F-A1A9-5871AC791734}" destId="{E7A7E97F-1FF6-454A-9094-E0386A4F7273}" srcOrd="9" destOrd="0" presId="urn:microsoft.com/office/officeart/2005/8/layout/default#1"/>
    <dgm:cxn modelId="{77D6A3EA-6CCE-4C79-AD1A-9B59636C417D}" type="presParOf" srcId="{D454139E-3BF1-484F-A1A9-5871AC791734}" destId="{95036014-6F5A-4A04-B46A-7C7AE271833E}" srcOrd="10" destOrd="0" presId="urn:microsoft.com/office/officeart/2005/8/layout/default#1"/>
    <dgm:cxn modelId="{07E40882-1DD2-4FB0-8615-8DB92568E78E}" type="presParOf" srcId="{D454139E-3BF1-484F-A1A9-5871AC791734}" destId="{A1349F4E-0CC5-4705-AEE2-1765E7D3C62A}" srcOrd="11" destOrd="0" presId="urn:microsoft.com/office/officeart/2005/8/layout/default#1"/>
    <dgm:cxn modelId="{F416F79D-4EDE-4C30-9D90-00500862BB8B}" type="presParOf" srcId="{D454139E-3BF1-484F-A1A9-5871AC791734}" destId="{E23D35EC-E1B8-4F37-A265-458CC8AEDC3C}" srcOrd="12" destOrd="0" presId="urn:microsoft.com/office/officeart/2005/8/layout/default#1"/>
    <dgm:cxn modelId="{0DCB42FA-F841-406D-8E58-70DE150D75AD}" type="presParOf" srcId="{D454139E-3BF1-484F-A1A9-5871AC791734}" destId="{2EB3D67E-4E0E-4AD1-B663-484FC7C846A6}" srcOrd="13" destOrd="0" presId="urn:microsoft.com/office/officeart/2005/8/layout/default#1"/>
    <dgm:cxn modelId="{D155BEAB-0E06-41CF-8AF7-5B179C544E25}" type="presParOf" srcId="{D454139E-3BF1-484F-A1A9-5871AC791734}" destId="{338A1C73-4394-47B1-ABBE-3352D9710616}" srcOrd="14" destOrd="0" presId="urn:microsoft.com/office/officeart/2005/8/layout/default#1"/>
    <dgm:cxn modelId="{E657A6E9-A038-409A-851B-481F259E6DCD}" type="presParOf" srcId="{D454139E-3BF1-484F-A1A9-5871AC791734}" destId="{C68A1257-348A-4335-8838-5AF98E1E9DBC}" srcOrd="15" destOrd="0" presId="urn:microsoft.com/office/officeart/2005/8/layout/default#1"/>
    <dgm:cxn modelId="{771C8C5D-BD31-4CFF-8643-2A37481B6C49}" type="presParOf" srcId="{D454139E-3BF1-484F-A1A9-5871AC791734}" destId="{336D6809-5C1D-411E-BF0F-167D9592DA3D}" srcOrd="1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2D86F6-06F1-4F62-A2F2-E271437CBCC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477832-C009-4C25-8981-AF3344FF2739}">
      <dgm:prSet/>
      <dgm:spPr/>
      <dgm:t>
        <a:bodyPr/>
        <a:lstStyle/>
        <a:p>
          <a:pPr algn="ctr" rtl="0"/>
          <a:r>
            <a:rPr lang="ru-RU" dirty="0" smtClean="0"/>
            <a:t>Подростки до 18 лет ни при каких условиях не должны приниматься на работы, заключающиеся исключительно в переноске тяжестей</a:t>
          </a:r>
          <a:endParaRPr lang="ru-RU" dirty="0"/>
        </a:p>
      </dgm:t>
    </dgm:pt>
    <dgm:pt modelId="{6E4EC210-DB91-4E27-B61A-FF4C8ABE1A23}" type="parTrans" cxnId="{30CE7C72-4B6B-4112-8958-228E59E44D84}">
      <dgm:prSet/>
      <dgm:spPr/>
      <dgm:t>
        <a:bodyPr/>
        <a:lstStyle/>
        <a:p>
          <a:pPr algn="ctr"/>
          <a:endParaRPr lang="ru-RU"/>
        </a:p>
      </dgm:t>
    </dgm:pt>
    <dgm:pt modelId="{F1E73CC3-18E7-4746-A95F-16C9E1B668EC}" type="sibTrans" cxnId="{30CE7C72-4B6B-4112-8958-228E59E44D84}">
      <dgm:prSet/>
      <dgm:spPr/>
      <dgm:t>
        <a:bodyPr/>
        <a:lstStyle/>
        <a:p>
          <a:pPr algn="ctr"/>
          <a:endParaRPr lang="ru-RU"/>
        </a:p>
      </dgm:t>
    </dgm:pt>
    <dgm:pt modelId="{5D1ADD12-1B01-48B7-9089-6BF844439591}">
      <dgm:prSet/>
      <dgm:spPr/>
      <dgm:t>
        <a:bodyPr/>
        <a:lstStyle/>
        <a:p>
          <a:r>
            <a:rPr lang="ru-RU" dirty="0"/>
            <a:t>- для юношей: 14 лет - 12 кг, 15 лет - 15 кг, 16 лет - 20 кг, 17 лет - 24 кг;</a:t>
          </a:r>
          <a:endParaRPr lang="ru-RU" dirty="0"/>
        </a:p>
      </dgm:t>
    </dgm:pt>
    <dgm:pt modelId="{AA8E7F64-2A51-481D-A06C-BB9CFE9436C5}" type="parTrans" cxnId="{B2ECCA01-3694-444C-8DA5-70010FF67B49}">
      <dgm:prSet/>
      <dgm:spPr/>
      <dgm:t>
        <a:bodyPr/>
        <a:lstStyle/>
        <a:p>
          <a:endParaRPr lang="ru-RU"/>
        </a:p>
      </dgm:t>
    </dgm:pt>
    <dgm:pt modelId="{A45FB2AD-CB05-445B-88C0-E0B396592FA3}" type="sibTrans" cxnId="{B2ECCA01-3694-444C-8DA5-70010FF67B49}">
      <dgm:prSet/>
      <dgm:spPr/>
      <dgm:t>
        <a:bodyPr/>
        <a:lstStyle/>
        <a:p>
          <a:endParaRPr lang="ru-RU"/>
        </a:p>
      </dgm:t>
    </dgm:pt>
    <dgm:pt modelId="{A075C1D1-9EDF-48F5-BAA6-0D57D0E9BD23}">
      <dgm:prSet/>
      <dgm:spPr/>
      <dgm:t>
        <a:bodyPr/>
        <a:lstStyle/>
        <a:p>
          <a:r>
            <a:rPr lang="ru-RU" dirty="0"/>
            <a:t>- для девушек: 14 лет - 4 кг, 15 лет - 5 кг, 16 лет - 7 кг, 17 лет - 8 кг.</a:t>
          </a:r>
          <a:endParaRPr lang="ru-RU" dirty="0"/>
        </a:p>
      </dgm:t>
    </dgm:pt>
    <dgm:pt modelId="{7D18321C-669D-47A4-B16E-C66746C4FBC5}" type="parTrans" cxnId="{85A48731-1BD5-46F6-9AB7-8066296A7B83}">
      <dgm:prSet/>
      <dgm:spPr/>
      <dgm:t>
        <a:bodyPr/>
        <a:lstStyle/>
        <a:p>
          <a:endParaRPr lang="ru-RU"/>
        </a:p>
      </dgm:t>
    </dgm:pt>
    <dgm:pt modelId="{37E99D2C-0DCA-4752-B82C-6AD43E454EA9}" type="sibTrans" cxnId="{85A48731-1BD5-46F6-9AB7-8066296A7B83}">
      <dgm:prSet/>
      <dgm:spPr/>
      <dgm:t>
        <a:bodyPr/>
        <a:lstStyle/>
        <a:p>
          <a:endParaRPr lang="ru-RU"/>
        </a:p>
      </dgm:t>
    </dgm:pt>
    <dgm:pt modelId="{A9805ED2-2EB6-44CC-9755-3E4931998941}">
      <dgm:prSet/>
      <dgm:spPr/>
      <dgm:t>
        <a:bodyPr/>
        <a:lstStyle/>
        <a:p>
          <a:r>
            <a:rPr lang="ru-RU" dirty="0" smtClean="0"/>
            <a:t>При </a:t>
          </a:r>
          <a:r>
            <a:rPr lang="ru-RU" dirty="0"/>
            <a:t>перемещении грузов на тележках или в контейнерах прилагаемое усилие не должно превышать:</a:t>
          </a:r>
          <a:endParaRPr lang="ru-RU" dirty="0"/>
        </a:p>
      </dgm:t>
    </dgm:pt>
    <dgm:pt modelId="{E70EF979-7F88-44D5-9349-DB5E742EBC84}" type="sibTrans" cxnId="{A3504851-86A0-4265-BC66-7C4100685DA7}">
      <dgm:prSet/>
      <dgm:spPr/>
      <dgm:t>
        <a:bodyPr/>
        <a:lstStyle/>
        <a:p>
          <a:endParaRPr lang="ru-RU"/>
        </a:p>
      </dgm:t>
    </dgm:pt>
    <dgm:pt modelId="{D680CEE9-51AF-4E9F-A491-92395BE89BCD}" type="parTrans" cxnId="{A3504851-86A0-4265-BC66-7C4100685DA7}">
      <dgm:prSet/>
      <dgm:spPr/>
      <dgm:t>
        <a:bodyPr/>
        <a:lstStyle/>
        <a:p>
          <a:endParaRPr lang="ru-RU"/>
        </a:p>
      </dgm:t>
    </dgm:pt>
    <dgm:pt modelId="{1D134052-F4AD-4DB2-AEC5-3D1356FCE959}" type="pres">
      <dgm:prSet presAssocID="{5F2D86F6-06F1-4F62-A2F2-E271437CBC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E153F2-FF83-48C7-B1AE-FD8E8293B25D}" type="pres">
      <dgm:prSet presAssocID="{A9805ED2-2EB6-44CC-9755-3E493199894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F55BA2-D34E-498E-87B7-5E3A70954C3B}" type="pres">
      <dgm:prSet presAssocID="{E70EF979-7F88-44D5-9349-DB5E742EBC84}" presName="spacer" presStyleCnt="0"/>
      <dgm:spPr/>
    </dgm:pt>
    <dgm:pt modelId="{A5244A05-5F02-4A2F-AA4E-5A7F5855891D}" type="pres">
      <dgm:prSet presAssocID="{5D1ADD12-1B01-48B7-9089-6BF84443959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A6CD2B6-235B-4F85-B5F3-17104C858FBF}" type="pres">
      <dgm:prSet presAssocID="{A45FB2AD-CB05-445B-88C0-E0B396592FA3}" presName="spacer" presStyleCnt="0"/>
      <dgm:spPr/>
    </dgm:pt>
    <dgm:pt modelId="{A190DB56-DEBA-4924-B83D-D5BAEA294BE8}" type="pres">
      <dgm:prSet presAssocID="{A075C1D1-9EDF-48F5-BAA6-0D57D0E9BD2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CC92149-C798-4116-A39B-156484EEDCD7}" type="pres">
      <dgm:prSet presAssocID="{37E99D2C-0DCA-4752-B82C-6AD43E454EA9}" presName="spacer" presStyleCnt="0"/>
      <dgm:spPr/>
    </dgm:pt>
    <dgm:pt modelId="{01211B05-EB9E-4F02-B6EB-33F09AD7C4A3}" type="pres">
      <dgm:prSet presAssocID="{DC477832-C009-4C25-8981-AF3344FF273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F3E7CE-6F3A-43C9-B507-8CA1C2B44750}" type="presOf" srcId="{5F2D86F6-06F1-4F62-A2F2-E271437CBCCC}" destId="{1D134052-F4AD-4DB2-AEC5-3D1356FCE959}" srcOrd="0" destOrd="0" presId="urn:microsoft.com/office/officeart/2005/8/layout/vList2"/>
    <dgm:cxn modelId="{A3504851-86A0-4265-BC66-7C4100685DA7}" srcId="{5F2D86F6-06F1-4F62-A2F2-E271437CBCCC}" destId="{A9805ED2-2EB6-44CC-9755-3E4931998941}" srcOrd="0" destOrd="0" parTransId="{D680CEE9-51AF-4E9F-A491-92395BE89BCD}" sibTransId="{E70EF979-7F88-44D5-9349-DB5E742EBC84}"/>
    <dgm:cxn modelId="{B2ECCA01-3694-444C-8DA5-70010FF67B49}" srcId="{5F2D86F6-06F1-4F62-A2F2-E271437CBCCC}" destId="{5D1ADD12-1B01-48B7-9089-6BF844439591}" srcOrd="1" destOrd="0" parTransId="{AA8E7F64-2A51-481D-A06C-BB9CFE9436C5}" sibTransId="{A45FB2AD-CB05-445B-88C0-E0B396592FA3}"/>
    <dgm:cxn modelId="{85A48731-1BD5-46F6-9AB7-8066296A7B83}" srcId="{5F2D86F6-06F1-4F62-A2F2-E271437CBCCC}" destId="{A075C1D1-9EDF-48F5-BAA6-0D57D0E9BD23}" srcOrd="2" destOrd="0" parTransId="{7D18321C-669D-47A4-B16E-C66746C4FBC5}" sibTransId="{37E99D2C-0DCA-4752-B82C-6AD43E454EA9}"/>
    <dgm:cxn modelId="{BEB610E7-4DE3-4858-B52F-597C591ED11D}" type="presOf" srcId="{DC477832-C009-4C25-8981-AF3344FF2739}" destId="{01211B05-EB9E-4F02-B6EB-33F09AD7C4A3}" srcOrd="0" destOrd="0" presId="urn:microsoft.com/office/officeart/2005/8/layout/vList2"/>
    <dgm:cxn modelId="{E31D8205-267D-4F25-A6D1-AC673B3FC4B6}" type="presOf" srcId="{5D1ADD12-1B01-48B7-9089-6BF844439591}" destId="{A5244A05-5F02-4A2F-AA4E-5A7F5855891D}" srcOrd="0" destOrd="0" presId="urn:microsoft.com/office/officeart/2005/8/layout/vList2"/>
    <dgm:cxn modelId="{EE3EB990-12B4-4875-B3C1-2FB66BD0712E}" type="presOf" srcId="{A075C1D1-9EDF-48F5-BAA6-0D57D0E9BD23}" destId="{A190DB56-DEBA-4924-B83D-D5BAEA294BE8}" srcOrd="0" destOrd="0" presId="urn:microsoft.com/office/officeart/2005/8/layout/vList2"/>
    <dgm:cxn modelId="{30CE7C72-4B6B-4112-8958-228E59E44D84}" srcId="{5F2D86F6-06F1-4F62-A2F2-E271437CBCCC}" destId="{DC477832-C009-4C25-8981-AF3344FF2739}" srcOrd="3" destOrd="0" parTransId="{6E4EC210-DB91-4E27-B61A-FF4C8ABE1A23}" sibTransId="{F1E73CC3-18E7-4746-A95F-16C9E1B668EC}"/>
    <dgm:cxn modelId="{FEEB79AE-5935-4194-8781-B9725FD88A23}" type="presOf" srcId="{A9805ED2-2EB6-44CC-9755-3E4931998941}" destId="{56E153F2-FF83-48C7-B1AE-FD8E8293B25D}" srcOrd="0" destOrd="0" presId="urn:microsoft.com/office/officeart/2005/8/layout/vList2"/>
    <dgm:cxn modelId="{B5BBBDF3-0B35-4CF8-9F7B-02A77DF787BB}" type="presParOf" srcId="{1D134052-F4AD-4DB2-AEC5-3D1356FCE959}" destId="{56E153F2-FF83-48C7-B1AE-FD8E8293B25D}" srcOrd="0" destOrd="0" presId="urn:microsoft.com/office/officeart/2005/8/layout/vList2"/>
    <dgm:cxn modelId="{B38E1A46-A345-4936-9849-E25901996631}" type="presParOf" srcId="{1D134052-F4AD-4DB2-AEC5-3D1356FCE959}" destId="{24F55BA2-D34E-498E-87B7-5E3A70954C3B}" srcOrd="1" destOrd="0" presId="urn:microsoft.com/office/officeart/2005/8/layout/vList2"/>
    <dgm:cxn modelId="{EEC9A967-CA97-4444-BCC2-912D272E2477}" type="presParOf" srcId="{1D134052-F4AD-4DB2-AEC5-3D1356FCE959}" destId="{A5244A05-5F02-4A2F-AA4E-5A7F5855891D}" srcOrd="2" destOrd="0" presId="urn:microsoft.com/office/officeart/2005/8/layout/vList2"/>
    <dgm:cxn modelId="{17B06150-9FD2-4E6A-96B3-32F08B67231E}" type="presParOf" srcId="{1D134052-F4AD-4DB2-AEC5-3D1356FCE959}" destId="{9A6CD2B6-235B-4F85-B5F3-17104C858FBF}" srcOrd="3" destOrd="0" presId="urn:microsoft.com/office/officeart/2005/8/layout/vList2"/>
    <dgm:cxn modelId="{97893AEF-4C7D-49EC-8D86-B5DAEBE5450F}" type="presParOf" srcId="{1D134052-F4AD-4DB2-AEC5-3D1356FCE959}" destId="{A190DB56-DEBA-4924-B83D-D5BAEA294BE8}" srcOrd="4" destOrd="0" presId="urn:microsoft.com/office/officeart/2005/8/layout/vList2"/>
    <dgm:cxn modelId="{0FB65A19-F301-49BC-A942-BC4D199A3E91}" type="presParOf" srcId="{1D134052-F4AD-4DB2-AEC5-3D1356FCE959}" destId="{CCC92149-C798-4116-A39B-156484EEDCD7}" srcOrd="5" destOrd="0" presId="urn:microsoft.com/office/officeart/2005/8/layout/vList2"/>
    <dgm:cxn modelId="{36FAC95C-597F-443F-99C0-B8C0A4C08FE6}" type="presParOf" srcId="{1D134052-F4AD-4DB2-AEC5-3D1356FCE959}" destId="{01211B05-EB9E-4F02-B6EB-33F09AD7C4A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B42B7D-7665-4732-ACB5-D49BDF8B4AA0}" type="doc">
      <dgm:prSet loTypeId="urn:microsoft.com/office/officeart/2005/8/layout/hierarchy3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B615C02C-913F-4951-BC39-70797021B2D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dirty="0" smtClean="0"/>
            <a:t>Недельная норма рабочего времени:</a:t>
          </a:r>
          <a:endParaRPr lang="ru-RU" dirty="0"/>
        </a:p>
      </dgm:t>
    </dgm:pt>
    <dgm:pt modelId="{890DC75E-3FEA-4C8A-BB0B-438EA7902454}" type="parTrans" cxnId="{AAEA1A94-FFBB-4213-9642-66CF560717A5}">
      <dgm:prSet/>
      <dgm:spPr/>
      <dgm:t>
        <a:bodyPr/>
        <a:lstStyle/>
        <a:p>
          <a:endParaRPr lang="ru-RU"/>
        </a:p>
      </dgm:t>
    </dgm:pt>
    <dgm:pt modelId="{22BA41BF-3C76-49A1-8F72-8B00BEBE625F}" type="sibTrans" cxnId="{AAEA1A94-FFBB-4213-9642-66CF560717A5}">
      <dgm:prSet/>
      <dgm:spPr/>
      <dgm:t>
        <a:bodyPr/>
        <a:lstStyle/>
        <a:p>
          <a:endParaRPr lang="ru-RU"/>
        </a:p>
      </dgm:t>
    </dgm:pt>
    <dgm:pt modelId="{A64B3350-86FC-4B1E-AEAF-852C355A48B3}">
      <dgm:prSet custT="1"/>
      <dgm:spPr/>
      <dgm:t>
        <a:bodyPr/>
        <a:lstStyle/>
        <a:p>
          <a:pPr rtl="0"/>
          <a:r>
            <a:rPr lang="ru-RU" sz="2000" i="0" dirty="0" smtClean="0"/>
            <a:t>для работников в возрасте до 16 лет – 24 часов в неделю</a:t>
          </a:r>
          <a:endParaRPr lang="ru-RU" sz="2000" i="0" dirty="0"/>
        </a:p>
      </dgm:t>
    </dgm:pt>
    <dgm:pt modelId="{8EB06ADD-3D29-48A7-927C-2F20A949EC8B}" type="parTrans" cxnId="{AFE8FF6F-2DF2-4105-9209-FDEFC975BC11}">
      <dgm:prSet/>
      <dgm:spPr/>
      <dgm:t>
        <a:bodyPr/>
        <a:lstStyle/>
        <a:p>
          <a:endParaRPr lang="ru-RU"/>
        </a:p>
      </dgm:t>
    </dgm:pt>
    <dgm:pt modelId="{FF16B29A-9E53-484B-B99F-717F546970BE}" type="sibTrans" cxnId="{AFE8FF6F-2DF2-4105-9209-FDEFC975BC11}">
      <dgm:prSet/>
      <dgm:spPr/>
      <dgm:t>
        <a:bodyPr/>
        <a:lstStyle/>
        <a:p>
          <a:endParaRPr lang="ru-RU"/>
        </a:p>
      </dgm:t>
    </dgm:pt>
    <dgm:pt modelId="{F1FF39F9-8827-43F6-8078-ED807A717080}">
      <dgm:prSet custT="1"/>
      <dgm:spPr/>
      <dgm:t>
        <a:bodyPr/>
        <a:lstStyle/>
        <a:p>
          <a:pPr rtl="0"/>
          <a:r>
            <a:rPr lang="ru-RU" sz="2000" i="0" dirty="0" smtClean="0"/>
            <a:t>для работников в возрасте от 16 до 18 лет – 36 часов в неделю</a:t>
          </a:r>
          <a:endParaRPr lang="ru-RU" sz="2000" i="0" dirty="0"/>
        </a:p>
      </dgm:t>
    </dgm:pt>
    <dgm:pt modelId="{432E47A3-4DB7-4A22-B6C5-0581BD9BFBDE}" type="parTrans" cxnId="{FBEE0A93-6177-4555-ABA7-A63A8771FC60}">
      <dgm:prSet/>
      <dgm:spPr/>
      <dgm:t>
        <a:bodyPr/>
        <a:lstStyle/>
        <a:p>
          <a:endParaRPr lang="ru-RU"/>
        </a:p>
      </dgm:t>
    </dgm:pt>
    <dgm:pt modelId="{43BA4C8A-DDD1-4BC3-AC9A-AA06AC98B06B}" type="sibTrans" cxnId="{FBEE0A93-6177-4555-ABA7-A63A8771FC60}">
      <dgm:prSet/>
      <dgm:spPr/>
      <dgm:t>
        <a:bodyPr/>
        <a:lstStyle/>
        <a:p>
          <a:endParaRPr lang="ru-RU"/>
        </a:p>
      </dgm:t>
    </dgm:pt>
    <dgm:pt modelId="{32F1D90F-CC30-4B29-91F5-AB994F0DC992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dirty="0" smtClean="0"/>
            <a:t>Дневная норма рабочего времени:</a:t>
          </a:r>
          <a:endParaRPr lang="ru-RU" b="1" dirty="0"/>
        </a:p>
      </dgm:t>
    </dgm:pt>
    <dgm:pt modelId="{245A44B1-4B03-4CFC-8A82-02B1C4879452}" type="parTrans" cxnId="{313B7A19-44DE-4109-A869-B3963AF01F07}">
      <dgm:prSet/>
      <dgm:spPr/>
      <dgm:t>
        <a:bodyPr/>
        <a:lstStyle/>
        <a:p>
          <a:endParaRPr lang="ru-RU"/>
        </a:p>
      </dgm:t>
    </dgm:pt>
    <dgm:pt modelId="{BFD9576B-4332-4DC7-82B9-030E06BF0FCD}" type="sibTrans" cxnId="{313B7A19-44DE-4109-A869-B3963AF01F07}">
      <dgm:prSet/>
      <dgm:spPr/>
      <dgm:t>
        <a:bodyPr/>
        <a:lstStyle/>
        <a:p>
          <a:endParaRPr lang="ru-RU"/>
        </a:p>
      </dgm:t>
    </dgm:pt>
    <dgm:pt modelId="{2A752692-1698-45F6-A2D9-98F80BDED12B}">
      <dgm:prSet custT="1"/>
      <dgm:spPr/>
      <dgm:t>
        <a:bodyPr/>
        <a:lstStyle/>
        <a:p>
          <a:pPr algn="ctr" rtl="0"/>
          <a:r>
            <a:rPr lang="ru-RU" sz="2000" b="1" i="0" dirty="0" smtClean="0"/>
            <a:t>для работников:</a:t>
          </a:r>
          <a:endParaRPr lang="ru-RU" sz="2000" b="1" i="0" dirty="0"/>
        </a:p>
      </dgm:t>
    </dgm:pt>
    <dgm:pt modelId="{A0FFC83D-C57A-48C3-A49E-D501EDFED098}" type="parTrans" cxnId="{F4A41BBA-3FD1-4C69-A6E4-40950D8F6D94}">
      <dgm:prSet/>
      <dgm:spPr/>
      <dgm:t>
        <a:bodyPr/>
        <a:lstStyle/>
        <a:p>
          <a:endParaRPr lang="ru-RU"/>
        </a:p>
      </dgm:t>
    </dgm:pt>
    <dgm:pt modelId="{FD59FB97-0056-40C9-9916-757833570C88}" type="sibTrans" cxnId="{F4A41BBA-3FD1-4C69-A6E4-40950D8F6D94}">
      <dgm:prSet/>
      <dgm:spPr/>
      <dgm:t>
        <a:bodyPr/>
        <a:lstStyle/>
        <a:p>
          <a:endParaRPr lang="ru-RU"/>
        </a:p>
      </dgm:t>
    </dgm:pt>
    <dgm:pt modelId="{BBD0206C-F9B5-4999-916D-AC6E0B337DAF}">
      <dgm:prSet custT="1"/>
      <dgm:spPr/>
      <dgm:t>
        <a:bodyPr/>
        <a:lstStyle/>
        <a:p>
          <a:pPr algn="ctr" rtl="0"/>
          <a:r>
            <a:rPr lang="ru-RU" sz="1800" b="0" i="0" dirty="0" smtClean="0"/>
            <a:t>в возрасте от 15 до 16 лет – 5 часов, </a:t>
          </a:r>
          <a:endParaRPr lang="ru-RU" sz="1800" b="0" i="0" dirty="0"/>
        </a:p>
      </dgm:t>
    </dgm:pt>
    <dgm:pt modelId="{AC09207A-C797-400D-9414-62AB24AD5F33}" type="parTrans" cxnId="{D2D409DD-186E-4AB9-A229-3C443C1E7336}">
      <dgm:prSet/>
      <dgm:spPr/>
      <dgm:t>
        <a:bodyPr/>
        <a:lstStyle/>
        <a:p>
          <a:endParaRPr lang="ru-RU"/>
        </a:p>
      </dgm:t>
    </dgm:pt>
    <dgm:pt modelId="{E2AD50FB-7521-4604-9F3C-A71E6AB53749}" type="sibTrans" cxnId="{D2D409DD-186E-4AB9-A229-3C443C1E7336}">
      <dgm:prSet/>
      <dgm:spPr/>
      <dgm:t>
        <a:bodyPr/>
        <a:lstStyle/>
        <a:p>
          <a:endParaRPr lang="ru-RU"/>
        </a:p>
      </dgm:t>
    </dgm:pt>
    <dgm:pt modelId="{604A55C2-3277-46F2-8183-11DCB448D221}">
      <dgm:prSet custT="1"/>
      <dgm:spPr/>
      <dgm:t>
        <a:bodyPr/>
        <a:lstStyle/>
        <a:p>
          <a:pPr algn="ctr" rtl="0"/>
          <a:r>
            <a:rPr lang="ru-RU" sz="1800" b="0" i="0" dirty="0" smtClean="0"/>
            <a:t>в возрасте от 16 до 18 лет – 7 часов.</a:t>
          </a:r>
          <a:endParaRPr lang="ru-RU" sz="1800" b="0" i="0" dirty="0"/>
        </a:p>
      </dgm:t>
    </dgm:pt>
    <dgm:pt modelId="{931F7A5B-EA36-47AF-8F8E-2EDE9618E401}" type="parTrans" cxnId="{30EA7723-9BD7-4B14-9647-056DC9F781DD}">
      <dgm:prSet/>
      <dgm:spPr/>
      <dgm:t>
        <a:bodyPr/>
        <a:lstStyle/>
        <a:p>
          <a:endParaRPr lang="ru-RU"/>
        </a:p>
      </dgm:t>
    </dgm:pt>
    <dgm:pt modelId="{E077244A-08B3-4980-B99E-EC86BBDD4A32}" type="sibTrans" cxnId="{30EA7723-9BD7-4B14-9647-056DC9F781DD}">
      <dgm:prSet/>
      <dgm:spPr/>
      <dgm:t>
        <a:bodyPr/>
        <a:lstStyle/>
        <a:p>
          <a:endParaRPr lang="ru-RU"/>
        </a:p>
      </dgm:t>
    </dgm:pt>
    <dgm:pt modelId="{2AD32212-9C8A-437A-AA4A-B240E7967536}">
      <dgm:prSet custT="1"/>
      <dgm:spPr/>
      <dgm:t>
        <a:bodyPr/>
        <a:lstStyle/>
        <a:p>
          <a:pPr algn="ctr" rtl="0"/>
          <a:r>
            <a:rPr lang="ru-RU" sz="2000" b="1" i="0" dirty="0" smtClean="0"/>
            <a:t>для учащихся, </a:t>
          </a:r>
          <a:r>
            <a:rPr lang="ru-RU" sz="2000" i="0" dirty="0" smtClean="0"/>
            <a:t>совмещающих в течение учебного года учебу с работой:</a:t>
          </a:r>
          <a:endParaRPr lang="ru-RU" sz="2000" i="0" dirty="0"/>
        </a:p>
      </dgm:t>
    </dgm:pt>
    <dgm:pt modelId="{214FB504-8EEC-4F87-BECB-4082AFD4B06B}" type="parTrans" cxnId="{D87D13C6-CDEE-43AE-976F-D7505FDF608E}">
      <dgm:prSet/>
      <dgm:spPr/>
      <dgm:t>
        <a:bodyPr/>
        <a:lstStyle/>
        <a:p>
          <a:endParaRPr lang="ru-RU"/>
        </a:p>
      </dgm:t>
    </dgm:pt>
    <dgm:pt modelId="{875DF453-0575-4AA5-8CEB-3388424607AE}" type="sibTrans" cxnId="{D87D13C6-CDEE-43AE-976F-D7505FDF608E}">
      <dgm:prSet/>
      <dgm:spPr/>
      <dgm:t>
        <a:bodyPr/>
        <a:lstStyle/>
        <a:p>
          <a:endParaRPr lang="ru-RU"/>
        </a:p>
      </dgm:t>
    </dgm:pt>
    <dgm:pt modelId="{939745D8-D509-4292-8CA1-5690403E1093}">
      <dgm:prSet custT="1"/>
      <dgm:spPr/>
      <dgm:t>
        <a:bodyPr/>
        <a:lstStyle/>
        <a:p>
          <a:pPr algn="l" rtl="0"/>
          <a:r>
            <a:rPr lang="ru-RU" sz="1800" i="0" dirty="0" smtClean="0"/>
            <a:t>в возрасте от 14 до 16 лет – 2,5 часа, </a:t>
          </a:r>
          <a:endParaRPr lang="ru-RU" sz="1800" i="0" dirty="0"/>
        </a:p>
      </dgm:t>
    </dgm:pt>
    <dgm:pt modelId="{070E0CA1-886D-4F91-A432-1FFE1E30BFC4}" type="parTrans" cxnId="{9AEDC2B6-BD73-4E05-852B-92A212129D8C}">
      <dgm:prSet/>
      <dgm:spPr/>
      <dgm:t>
        <a:bodyPr/>
        <a:lstStyle/>
        <a:p>
          <a:endParaRPr lang="ru-RU"/>
        </a:p>
      </dgm:t>
    </dgm:pt>
    <dgm:pt modelId="{FE847638-620D-4887-8F02-ED285E75BBB7}" type="sibTrans" cxnId="{9AEDC2B6-BD73-4E05-852B-92A212129D8C}">
      <dgm:prSet/>
      <dgm:spPr/>
      <dgm:t>
        <a:bodyPr/>
        <a:lstStyle/>
        <a:p>
          <a:endParaRPr lang="ru-RU"/>
        </a:p>
      </dgm:t>
    </dgm:pt>
    <dgm:pt modelId="{B458D98B-3209-4D54-97DE-47DA54F48454}">
      <dgm:prSet custT="1"/>
      <dgm:spPr/>
      <dgm:t>
        <a:bodyPr/>
        <a:lstStyle/>
        <a:p>
          <a:pPr algn="l" rtl="0"/>
          <a:r>
            <a:rPr lang="ru-RU" sz="1800" i="0" dirty="0" smtClean="0"/>
            <a:t>в возрасте от 16 до 18 лет – 3,5 часа.</a:t>
          </a:r>
          <a:endParaRPr lang="ru-RU" sz="1800" i="0" dirty="0"/>
        </a:p>
      </dgm:t>
    </dgm:pt>
    <dgm:pt modelId="{327CDCD3-64C9-4E7A-AF51-F43B89CEEDCF}" type="parTrans" cxnId="{F1D48C03-9642-4C2A-8CB5-65C230C55C4D}">
      <dgm:prSet/>
      <dgm:spPr/>
      <dgm:t>
        <a:bodyPr/>
        <a:lstStyle/>
        <a:p>
          <a:endParaRPr lang="ru-RU"/>
        </a:p>
      </dgm:t>
    </dgm:pt>
    <dgm:pt modelId="{C37A0012-8D70-4044-A8C5-73953D0DBDBF}" type="sibTrans" cxnId="{F1D48C03-9642-4C2A-8CB5-65C230C55C4D}">
      <dgm:prSet/>
      <dgm:spPr/>
      <dgm:t>
        <a:bodyPr/>
        <a:lstStyle/>
        <a:p>
          <a:endParaRPr lang="ru-RU"/>
        </a:p>
      </dgm:t>
    </dgm:pt>
    <dgm:pt modelId="{0075B363-4E24-4D92-9A2A-BB272C83B1EC}" type="pres">
      <dgm:prSet presAssocID="{E8B42B7D-7665-4732-ACB5-D49BDF8B4AA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4158175-786F-4A8A-9972-70BCB7E5ADB2}" type="pres">
      <dgm:prSet presAssocID="{B615C02C-913F-4951-BC39-70797021B2DE}" presName="root" presStyleCnt="0"/>
      <dgm:spPr/>
    </dgm:pt>
    <dgm:pt modelId="{DDC9E46A-65BB-4F18-9204-722627990F41}" type="pres">
      <dgm:prSet presAssocID="{B615C02C-913F-4951-BC39-70797021B2DE}" presName="rootComposite" presStyleCnt="0"/>
      <dgm:spPr/>
    </dgm:pt>
    <dgm:pt modelId="{E86EED88-FA4D-4710-8650-D7AF230E592E}" type="pres">
      <dgm:prSet presAssocID="{B615C02C-913F-4951-BC39-70797021B2DE}" presName="rootText" presStyleLbl="node1" presStyleIdx="0" presStyleCnt="2" custScaleY="76353"/>
      <dgm:spPr/>
      <dgm:t>
        <a:bodyPr/>
        <a:lstStyle/>
        <a:p>
          <a:endParaRPr lang="ru-RU"/>
        </a:p>
      </dgm:t>
    </dgm:pt>
    <dgm:pt modelId="{EAA0E271-12F0-4687-811F-38FC7E757AAA}" type="pres">
      <dgm:prSet presAssocID="{B615C02C-913F-4951-BC39-70797021B2DE}" presName="rootConnector" presStyleLbl="node1" presStyleIdx="0" presStyleCnt="2"/>
      <dgm:spPr/>
      <dgm:t>
        <a:bodyPr/>
        <a:lstStyle/>
        <a:p>
          <a:endParaRPr lang="ru-RU"/>
        </a:p>
      </dgm:t>
    </dgm:pt>
    <dgm:pt modelId="{7FAA0F1A-4A41-4FA2-A047-9B71390174C9}" type="pres">
      <dgm:prSet presAssocID="{B615C02C-913F-4951-BC39-70797021B2DE}" presName="childShape" presStyleCnt="0"/>
      <dgm:spPr/>
    </dgm:pt>
    <dgm:pt modelId="{87719A0E-3D8B-4670-969B-5557DF324292}" type="pres">
      <dgm:prSet presAssocID="{8EB06ADD-3D29-48A7-927C-2F20A949EC8B}" presName="Name13" presStyleLbl="parChTrans1D2" presStyleIdx="0" presStyleCnt="4"/>
      <dgm:spPr/>
      <dgm:t>
        <a:bodyPr/>
        <a:lstStyle/>
        <a:p>
          <a:endParaRPr lang="ru-RU"/>
        </a:p>
      </dgm:t>
    </dgm:pt>
    <dgm:pt modelId="{F17278CB-DF55-4F16-B6A2-5895585559A4}" type="pres">
      <dgm:prSet presAssocID="{A64B3350-86FC-4B1E-AEAF-852C355A48B3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E2B433-893E-49E2-8EE8-91652F318DAA}" type="pres">
      <dgm:prSet presAssocID="{432E47A3-4DB7-4A22-B6C5-0581BD9BFBDE}" presName="Name13" presStyleLbl="parChTrans1D2" presStyleIdx="1" presStyleCnt="4"/>
      <dgm:spPr/>
      <dgm:t>
        <a:bodyPr/>
        <a:lstStyle/>
        <a:p>
          <a:endParaRPr lang="ru-RU"/>
        </a:p>
      </dgm:t>
    </dgm:pt>
    <dgm:pt modelId="{9C17067C-F08E-43AE-AE19-4C98C42B9592}" type="pres">
      <dgm:prSet presAssocID="{F1FF39F9-8827-43F6-8078-ED807A717080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6D6AC3-2BCB-4176-B88D-BDA2CF5B1733}" type="pres">
      <dgm:prSet presAssocID="{32F1D90F-CC30-4B29-91F5-AB994F0DC992}" presName="root" presStyleCnt="0"/>
      <dgm:spPr/>
    </dgm:pt>
    <dgm:pt modelId="{DCFA5936-8E09-4DB8-A2D8-01D5FBA659DD}" type="pres">
      <dgm:prSet presAssocID="{32F1D90F-CC30-4B29-91F5-AB994F0DC992}" presName="rootComposite" presStyleCnt="0"/>
      <dgm:spPr/>
    </dgm:pt>
    <dgm:pt modelId="{A94B2579-DA75-4BEF-9E69-5AF443242913}" type="pres">
      <dgm:prSet presAssocID="{32F1D90F-CC30-4B29-91F5-AB994F0DC992}" presName="rootText" presStyleLbl="node1" presStyleIdx="1" presStyleCnt="2" custScaleX="122122" custScaleY="72080"/>
      <dgm:spPr/>
      <dgm:t>
        <a:bodyPr/>
        <a:lstStyle/>
        <a:p>
          <a:endParaRPr lang="ru-RU"/>
        </a:p>
      </dgm:t>
    </dgm:pt>
    <dgm:pt modelId="{F29D6199-CD12-4DAF-AA57-CBE56551EE7C}" type="pres">
      <dgm:prSet presAssocID="{32F1D90F-CC30-4B29-91F5-AB994F0DC992}" presName="rootConnector" presStyleLbl="node1" presStyleIdx="1" presStyleCnt="2"/>
      <dgm:spPr/>
      <dgm:t>
        <a:bodyPr/>
        <a:lstStyle/>
        <a:p>
          <a:endParaRPr lang="ru-RU"/>
        </a:p>
      </dgm:t>
    </dgm:pt>
    <dgm:pt modelId="{82D2D59D-ED05-4BD7-9778-F494A19B9B71}" type="pres">
      <dgm:prSet presAssocID="{32F1D90F-CC30-4B29-91F5-AB994F0DC992}" presName="childShape" presStyleCnt="0"/>
      <dgm:spPr/>
    </dgm:pt>
    <dgm:pt modelId="{8CC6AFB0-0E10-423D-A2DA-F9B345D3FBE1}" type="pres">
      <dgm:prSet presAssocID="{A0FFC83D-C57A-48C3-A49E-D501EDFED098}" presName="Name13" presStyleLbl="parChTrans1D2" presStyleIdx="2" presStyleCnt="4"/>
      <dgm:spPr/>
      <dgm:t>
        <a:bodyPr/>
        <a:lstStyle/>
        <a:p>
          <a:endParaRPr lang="ru-RU"/>
        </a:p>
      </dgm:t>
    </dgm:pt>
    <dgm:pt modelId="{8F15AF7B-A93D-41DF-B823-4090CEEF7599}" type="pres">
      <dgm:prSet presAssocID="{2A752692-1698-45F6-A2D9-98F80BDED12B}" presName="childText" presStyleLbl="bgAcc1" presStyleIdx="2" presStyleCnt="4" custScaleX="187277" custScaleY="721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4A8B48-B3A9-4944-B8FA-3860D930F8C9}" type="pres">
      <dgm:prSet presAssocID="{214FB504-8EEC-4F87-BECB-4082AFD4B06B}" presName="Name13" presStyleLbl="parChTrans1D2" presStyleIdx="3" presStyleCnt="4"/>
      <dgm:spPr/>
      <dgm:t>
        <a:bodyPr/>
        <a:lstStyle/>
        <a:p>
          <a:endParaRPr lang="ru-RU"/>
        </a:p>
      </dgm:t>
    </dgm:pt>
    <dgm:pt modelId="{B083CF2A-330B-44E2-ABE1-EFB4BC222161}" type="pres">
      <dgm:prSet presAssocID="{2AD32212-9C8A-437A-AA4A-B240E7967536}" presName="childText" presStyleLbl="bgAcc1" presStyleIdx="3" presStyleCnt="4" custScaleX="187277" custScaleY="123579" custLinFactNeighborX="311" custLinFactNeighborY="49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5DB964-EEF1-4D3E-825D-048605BBB0A8}" type="presOf" srcId="{8EB06ADD-3D29-48A7-927C-2F20A949EC8B}" destId="{87719A0E-3D8B-4670-969B-5557DF324292}" srcOrd="0" destOrd="0" presId="urn:microsoft.com/office/officeart/2005/8/layout/hierarchy3"/>
    <dgm:cxn modelId="{584064CB-79EE-4DE5-B7A0-66398A7E2E33}" type="presOf" srcId="{F1FF39F9-8827-43F6-8078-ED807A717080}" destId="{9C17067C-F08E-43AE-AE19-4C98C42B9592}" srcOrd="0" destOrd="0" presId="urn:microsoft.com/office/officeart/2005/8/layout/hierarchy3"/>
    <dgm:cxn modelId="{6B90FEC0-4FB4-4871-A73D-75614C276DEF}" type="presOf" srcId="{A0FFC83D-C57A-48C3-A49E-D501EDFED098}" destId="{8CC6AFB0-0E10-423D-A2DA-F9B345D3FBE1}" srcOrd="0" destOrd="0" presId="urn:microsoft.com/office/officeart/2005/8/layout/hierarchy3"/>
    <dgm:cxn modelId="{D87D13C6-CDEE-43AE-976F-D7505FDF608E}" srcId="{32F1D90F-CC30-4B29-91F5-AB994F0DC992}" destId="{2AD32212-9C8A-437A-AA4A-B240E7967536}" srcOrd="1" destOrd="0" parTransId="{214FB504-8EEC-4F87-BECB-4082AFD4B06B}" sibTransId="{875DF453-0575-4AA5-8CEB-3388424607AE}"/>
    <dgm:cxn modelId="{D2D409DD-186E-4AB9-A229-3C443C1E7336}" srcId="{2A752692-1698-45F6-A2D9-98F80BDED12B}" destId="{BBD0206C-F9B5-4999-916D-AC6E0B337DAF}" srcOrd="0" destOrd="0" parTransId="{AC09207A-C797-400D-9414-62AB24AD5F33}" sibTransId="{E2AD50FB-7521-4604-9F3C-A71E6AB53749}"/>
    <dgm:cxn modelId="{B2CCF039-4F63-4FA1-84E3-899418DBEA7F}" type="presOf" srcId="{B458D98B-3209-4D54-97DE-47DA54F48454}" destId="{B083CF2A-330B-44E2-ABE1-EFB4BC222161}" srcOrd="0" destOrd="2" presId="urn:microsoft.com/office/officeart/2005/8/layout/hierarchy3"/>
    <dgm:cxn modelId="{FBEE0A93-6177-4555-ABA7-A63A8771FC60}" srcId="{B615C02C-913F-4951-BC39-70797021B2DE}" destId="{F1FF39F9-8827-43F6-8078-ED807A717080}" srcOrd="1" destOrd="0" parTransId="{432E47A3-4DB7-4A22-B6C5-0581BD9BFBDE}" sibTransId="{43BA4C8A-DDD1-4BC3-AC9A-AA06AC98B06B}"/>
    <dgm:cxn modelId="{F4A41BBA-3FD1-4C69-A6E4-40950D8F6D94}" srcId="{32F1D90F-CC30-4B29-91F5-AB994F0DC992}" destId="{2A752692-1698-45F6-A2D9-98F80BDED12B}" srcOrd="0" destOrd="0" parTransId="{A0FFC83D-C57A-48C3-A49E-D501EDFED098}" sibTransId="{FD59FB97-0056-40C9-9916-757833570C88}"/>
    <dgm:cxn modelId="{EB200ACC-838A-49ED-B24C-ECB972955972}" type="presOf" srcId="{214FB504-8EEC-4F87-BECB-4082AFD4B06B}" destId="{E54A8B48-B3A9-4944-B8FA-3860D930F8C9}" srcOrd="0" destOrd="0" presId="urn:microsoft.com/office/officeart/2005/8/layout/hierarchy3"/>
    <dgm:cxn modelId="{96848648-6227-4F90-9190-30F3BA8E7678}" type="presOf" srcId="{2A752692-1698-45F6-A2D9-98F80BDED12B}" destId="{8F15AF7B-A93D-41DF-B823-4090CEEF7599}" srcOrd="0" destOrd="0" presId="urn:microsoft.com/office/officeart/2005/8/layout/hierarchy3"/>
    <dgm:cxn modelId="{A64CD9D9-E4C0-46E5-BC9C-E11CD0252752}" type="presOf" srcId="{32F1D90F-CC30-4B29-91F5-AB994F0DC992}" destId="{A94B2579-DA75-4BEF-9E69-5AF443242913}" srcOrd="0" destOrd="0" presId="urn:microsoft.com/office/officeart/2005/8/layout/hierarchy3"/>
    <dgm:cxn modelId="{C0232AB8-2E43-4CC4-A0AA-F92F814FCC63}" type="presOf" srcId="{939745D8-D509-4292-8CA1-5690403E1093}" destId="{B083CF2A-330B-44E2-ABE1-EFB4BC222161}" srcOrd="0" destOrd="1" presId="urn:microsoft.com/office/officeart/2005/8/layout/hierarchy3"/>
    <dgm:cxn modelId="{4AFFEFAB-3926-4561-AF01-6B1FB85854C6}" type="presOf" srcId="{604A55C2-3277-46F2-8183-11DCB448D221}" destId="{8F15AF7B-A93D-41DF-B823-4090CEEF7599}" srcOrd="0" destOrd="2" presId="urn:microsoft.com/office/officeart/2005/8/layout/hierarchy3"/>
    <dgm:cxn modelId="{E92700AC-6337-44B9-AF88-31BC4210D29C}" type="presOf" srcId="{E8B42B7D-7665-4732-ACB5-D49BDF8B4AA0}" destId="{0075B363-4E24-4D92-9A2A-BB272C83B1EC}" srcOrd="0" destOrd="0" presId="urn:microsoft.com/office/officeart/2005/8/layout/hierarchy3"/>
    <dgm:cxn modelId="{2F916A32-69FB-4014-965E-81D57666C292}" type="presOf" srcId="{B615C02C-913F-4951-BC39-70797021B2DE}" destId="{E86EED88-FA4D-4710-8650-D7AF230E592E}" srcOrd="0" destOrd="0" presId="urn:microsoft.com/office/officeart/2005/8/layout/hierarchy3"/>
    <dgm:cxn modelId="{6E53571C-E66D-43E2-8ED2-0A3D48802EFC}" type="presOf" srcId="{A64B3350-86FC-4B1E-AEAF-852C355A48B3}" destId="{F17278CB-DF55-4F16-B6A2-5895585559A4}" srcOrd="0" destOrd="0" presId="urn:microsoft.com/office/officeart/2005/8/layout/hierarchy3"/>
    <dgm:cxn modelId="{E8AEDBD6-CFD1-4792-B8D0-A025152C4689}" type="presOf" srcId="{B615C02C-913F-4951-BC39-70797021B2DE}" destId="{EAA0E271-12F0-4687-811F-38FC7E757AAA}" srcOrd="1" destOrd="0" presId="urn:microsoft.com/office/officeart/2005/8/layout/hierarchy3"/>
    <dgm:cxn modelId="{22CE16C1-D8A9-4045-B1F4-AA054776F64F}" type="presOf" srcId="{2AD32212-9C8A-437A-AA4A-B240E7967536}" destId="{B083CF2A-330B-44E2-ABE1-EFB4BC222161}" srcOrd="0" destOrd="0" presId="urn:microsoft.com/office/officeart/2005/8/layout/hierarchy3"/>
    <dgm:cxn modelId="{F34BE6B7-0C51-4E06-BC3A-76702B7C7BC7}" type="presOf" srcId="{432E47A3-4DB7-4A22-B6C5-0581BD9BFBDE}" destId="{23E2B433-893E-49E2-8EE8-91652F318DAA}" srcOrd="0" destOrd="0" presId="urn:microsoft.com/office/officeart/2005/8/layout/hierarchy3"/>
    <dgm:cxn modelId="{AAEA1A94-FFBB-4213-9642-66CF560717A5}" srcId="{E8B42B7D-7665-4732-ACB5-D49BDF8B4AA0}" destId="{B615C02C-913F-4951-BC39-70797021B2DE}" srcOrd="0" destOrd="0" parTransId="{890DC75E-3FEA-4C8A-BB0B-438EA7902454}" sibTransId="{22BA41BF-3C76-49A1-8F72-8B00BEBE625F}"/>
    <dgm:cxn modelId="{30EA7723-9BD7-4B14-9647-056DC9F781DD}" srcId="{2A752692-1698-45F6-A2D9-98F80BDED12B}" destId="{604A55C2-3277-46F2-8183-11DCB448D221}" srcOrd="1" destOrd="0" parTransId="{931F7A5B-EA36-47AF-8F8E-2EDE9618E401}" sibTransId="{E077244A-08B3-4980-B99E-EC86BBDD4A32}"/>
    <dgm:cxn modelId="{F1D48C03-9642-4C2A-8CB5-65C230C55C4D}" srcId="{2AD32212-9C8A-437A-AA4A-B240E7967536}" destId="{B458D98B-3209-4D54-97DE-47DA54F48454}" srcOrd="1" destOrd="0" parTransId="{327CDCD3-64C9-4E7A-AF51-F43B89CEEDCF}" sibTransId="{C37A0012-8D70-4044-A8C5-73953D0DBDBF}"/>
    <dgm:cxn modelId="{6D16DD40-6FCF-4E3E-AACD-32E450DCAE2C}" type="presOf" srcId="{32F1D90F-CC30-4B29-91F5-AB994F0DC992}" destId="{F29D6199-CD12-4DAF-AA57-CBE56551EE7C}" srcOrd="1" destOrd="0" presId="urn:microsoft.com/office/officeart/2005/8/layout/hierarchy3"/>
    <dgm:cxn modelId="{313B7A19-44DE-4109-A869-B3963AF01F07}" srcId="{E8B42B7D-7665-4732-ACB5-D49BDF8B4AA0}" destId="{32F1D90F-CC30-4B29-91F5-AB994F0DC992}" srcOrd="1" destOrd="0" parTransId="{245A44B1-4B03-4CFC-8A82-02B1C4879452}" sibTransId="{BFD9576B-4332-4DC7-82B9-030E06BF0FCD}"/>
    <dgm:cxn modelId="{AFE8FF6F-2DF2-4105-9209-FDEFC975BC11}" srcId="{B615C02C-913F-4951-BC39-70797021B2DE}" destId="{A64B3350-86FC-4B1E-AEAF-852C355A48B3}" srcOrd="0" destOrd="0" parTransId="{8EB06ADD-3D29-48A7-927C-2F20A949EC8B}" sibTransId="{FF16B29A-9E53-484B-B99F-717F546970BE}"/>
    <dgm:cxn modelId="{9AEDC2B6-BD73-4E05-852B-92A212129D8C}" srcId="{2AD32212-9C8A-437A-AA4A-B240E7967536}" destId="{939745D8-D509-4292-8CA1-5690403E1093}" srcOrd="0" destOrd="0" parTransId="{070E0CA1-886D-4F91-A432-1FFE1E30BFC4}" sibTransId="{FE847638-620D-4887-8F02-ED285E75BBB7}"/>
    <dgm:cxn modelId="{5F0EA22F-D69F-484D-B46F-99BB8A2F7677}" type="presOf" srcId="{BBD0206C-F9B5-4999-916D-AC6E0B337DAF}" destId="{8F15AF7B-A93D-41DF-B823-4090CEEF7599}" srcOrd="0" destOrd="1" presId="urn:microsoft.com/office/officeart/2005/8/layout/hierarchy3"/>
    <dgm:cxn modelId="{CE3D1F41-BFC7-4370-AE01-5875ABEFBE60}" type="presParOf" srcId="{0075B363-4E24-4D92-9A2A-BB272C83B1EC}" destId="{F4158175-786F-4A8A-9972-70BCB7E5ADB2}" srcOrd="0" destOrd="0" presId="urn:microsoft.com/office/officeart/2005/8/layout/hierarchy3"/>
    <dgm:cxn modelId="{590BB9E6-6358-4D5D-A7EE-A95D24A57C0A}" type="presParOf" srcId="{F4158175-786F-4A8A-9972-70BCB7E5ADB2}" destId="{DDC9E46A-65BB-4F18-9204-722627990F41}" srcOrd="0" destOrd="0" presId="urn:microsoft.com/office/officeart/2005/8/layout/hierarchy3"/>
    <dgm:cxn modelId="{618D8853-E061-4F7C-9AB2-AE3BF06912B7}" type="presParOf" srcId="{DDC9E46A-65BB-4F18-9204-722627990F41}" destId="{E86EED88-FA4D-4710-8650-D7AF230E592E}" srcOrd="0" destOrd="0" presId="urn:microsoft.com/office/officeart/2005/8/layout/hierarchy3"/>
    <dgm:cxn modelId="{03437787-9571-45AB-A779-28A26EFC548B}" type="presParOf" srcId="{DDC9E46A-65BB-4F18-9204-722627990F41}" destId="{EAA0E271-12F0-4687-811F-38FC7E757AAA}" srcOrd="1" destOrd="0" presId="urn:microsoft.com/office/officeart/2005/8/layout/hierarchy3"/>
    <dgm:cxn modelId="{1AD98B89-73F0-4BA9-9E93-DE3ADF535B49}" type="presParOf" srcId="{F4158175-786F-4A8A-9972-70BCB7E5ADB2}" destId="{7FAA0F1A-4A41-4FA2-A047-9B71390174C9}" srcOrd="1" destOrd="0" presId="urn:microsoft.com/office/officeart/2005/8/layout/hierarchy3"/>
    <dgm:cxn modelId="{D918DBD3-355C-4EF1-8729-8279E8722585}" type="presParOf" srcId="{7FAA0F1A-4A41-4FA2-A047-9B71390174C9}" destId="{87719A0E-3D8B-4670-969B-5557DF324292}" srcOrd="0" destOrd="0" presId="urn:microsoft.com/office/officeart/2005/8/layout/hierarchy3"/>
    <dgm:cxn modelId="{92FF1A05-7429-4C54-9ADB-06B7E7E03BEF}" type="presParOf" srcId="{7FAA0F1A-4A41-4FA2-A047-9B71390174C9}" destId="{F17278CB-DF55-4F16-B6A2-5895585559A4}" srcOrd="1" destOrd="0" presId="urn:microsoft.com/office/officeart/2005/8/layout/hierarchy3"/>
    <dgm:cxn modelId="{6DBCC32B-60DC-47FF-A0BB-C414DF2522F6}" type="presParOf" srcId="{7FAA0F1A-4A41-4FA2-A047-9B71390174C9}" destId="{23E2B433-893E-49E2-8EE8-91652F318DAA}" srcOrd="2" destOrd="0" presId="urn:microsoft.com/office/officeart/2005/8/layout/hierarchy3"/>
    <dgm:cxn modelId="{C7F3BBBD-03C7-4820-95B6-082B8AC57B60}" type="presParOf" srcId="{7FAA0F1A-4A41-4FA2-A047-9B71390174C9}" destId="{9C17067C-F08E-43AE-AE19-4C98C42B9592}" srcOrd="3" destOrd="0" presId="urn:microsoft.com/office/officeart/2005/8/layout/hierarchy3"/>
    <dgm:cxn modelId="{0AAB76D0-D3CA-41C7-95C0-EF372CDDB90B}" type="presParOf" srcId="{0075B363-4E24-4D92-9A2A-BB272C83B1EC}" destId="{D06D6AC3-2BCB-4176-B88D-BDA2CF5B1733}" srcOrd="1" destOrd="0" presId="urn:microsoft.com/office/officeart/2005/8/layout/hierarchy3"/>
    <dgm:cxn modelId="{ECC1686E-19A7-4D11-882D-6F5C40308933}" type="presParOf" srcId="{D06D6AC3-2BCB-4176-B88D-BDA2CF5B1733}" destId="{DCFA5936-8E09-4DB8-A2D8-01D5FBA659DD}" srcOrd="0" destOrd="0" presId="urn:microsoft.com/office/officeart/2005/8/layout/hierarchy3"/>
    <dgm:cxn modelId="{16007432-66A7-48FD-B724-264145DEFB77}" type="presParOf" srcId="{DCFA5936-8E09-4DB8-A2D8-01D5FBA659DD}" destId="{A94B2579-DA75-4BEF-9E69-5AF443242913}" srcOrd="0" destOrd="0" presId="urn:microsoft.com/office/officeart/2005/8/layout/hierarchy3"/>
    <dgm:cxn modelId="{6B0916EE-2701-478C-B624-CC802B2C3B16}" type="presParOf" srcId="{DCFA5936-8E09-4DB8-A2D8-01D5FBA659DD}" destId="{F29D6199-CD12-4DAF-AA57-CBE56551EE7C}" srcOrd="1" destOrd="0" presId="urn:microsoft.com/office/officeart/2005/8/layout/hierarchy3"/>
    <dgm:cxn modelId="{448F920B-E00B-4E4B-9ACF-E21A9E3721C1}" type="presParOf" srcId="{D06D6AC3-2BCB-4176-B88D-BDA2CF5B1733}" destId="{82D2D59D-ED05-4BD7-9778-F494A19B9B71}" srcOrd="1" destOrd="0" presId="urn:microsoft.com/office/officeart/2005/8/layout/hierarchy3"/>
    <dgm:cxn modelId="{2AD936F2-D9B3-4127-80B9-2E7F71A7D3FB}" type="presParOf" srcId="{82D2D59D-ED05-4BD7-9778-F494A19B9B71}" destId="{8CC6AFB0-0E10-423D-A2DA-F9B345D3FBE1}" srcOrd="0" destOrd="0" presId="urn:microsoft.com/office/officeart/2005/8/layout/hierarchy3"/>
    <dgm:cxn modelId="{78E00055-246C-4CAB-BEC2-40BF49BFB6A9}" type="presParOf" srcId="{82D2D59D-ED05-4BD7-9778-F494A19B9B71}" destId="{8F15AF7B-A93D-41DF-B823-4090CEEF7599}" srcOrd="1" destOrd="0" presId="urn:microsoft.com/office/officeart/2005/8/layout/hierarchy3"/>
    <dgm:cxn modelId="{562DCB94-3426-418D-9F47-64B587916B93}" type="presParOf" srcId="{82D2D59D-ED05-4BD7-9778-F494A19B9B71}" destId="{E54A8B48-B3A9-4944-B8FA-3860D930F8C9}" srcOrd="2" destOrd="0" presId="urn:microsoft.com/office/officeart/2005/8/layout/hierarchy3"/>
    <dgm:cxn modelId="{D2F71FF1-4D08-4AEC-A984-7B93012DEC8B}" type="presParOf" srcId="{82D2D59D-ED05-4BD7-9778-F494A19B9B71}" destId="{B083CF2A-330B-44E2-ABE1-EFB4BC222161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954C32-A755-4723-BFC9-36A98D3F7602}" type="doc">
      <dgm:prSet loTypeId="urn:microsoft.com/office/officeart/2005/8/layout/orgChart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D3AA22-0C4A-45DF-A0DE-4BC1E95E5F85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Ежегодный оплачиваемый отпуск</a:t>
          </a:r>
          <a:endParaRPr lang="ru-RU" dirty="0">
            <a:solidFill>
              <a:schemeClr val="tx1"/>
            </a:solidFill>
          </a:endParaRPr>
        </a:p>
      </dgm:t>
    </dgm:pt>
    <dgm:pt modelId="{77FA4110-3AA1-422D-9807-A1955434085A}" type="parTrans" cxnId="{75681FD8-0C93-4BE4-809F-293E7951713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536431B-485A-4045-9F16-B906F70A59AE}" type="sibTrans" cxnId="{75681FD8-0C93-4BE4-809F-293E7951713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BFAC1EC-FD05-48F8-B51D-94885DB9A910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Работникам в возрасте до 18 лет – право на использование отпуска за первый год работы может быть предоставлен до истечения 6 месяцев</a:t>
          </a:r>
          <a:endParaRPr lang="ru-RU" dirty="0">
            <a:solidFill>
              <a:schemeClr val="tx1"/>
            </a:solidFill>
          </a:endParaRPr>
        </a:p>
      </dgm:t>
    </dgm:pt>
    <dgm:pt modelId="{23BAFCF4-EEC0-457B-829A-08B5B008571F}" type="parTrans" cxnId="{0B6FD56A-A656-4BDD-8E09-7BEDE34D416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725243D-9814-4DC3-94A0-71ECC8A54F48}" type="sibTrans" cxnId="{0B6FD56A-A656-4BDD-8E09-7BEDE34D416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36B826D-FA3D-4632-80F5-07D476AA8932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Работникам моложе 18 лет ежегодный оплачиваемы отпуск устанавливается продолжительностью не менее 31 календарного дня и может быть использован в любое удобное для них время года</a:t>
          </a:r>
          <a:endParaRPr lang="ru-RU" dirty="0">
            <a:solidFill>
              <a:schemeClr val="tx1"/>
            </a:solidFill>
          </a:endParaRPr>
        </a:p>
      </dgm:t>
    </dgm:pt>
    <dgm:pt modelId="{99BC033C-899E-4362-AD6C-B7C0C439436C}" type="parTrans" cxnId="{ED695B32-2E07-4053-891B-7EF25ABF5B9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B596BD1-6B95-4AF5-B743-04783C044C6C}" type="sibTrans" cxnId="{ED695B32-2E07-4053-891B-7EF25ABF5B9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92333F3-8107-4096-BA1A-D12A9B5CE8B0}" type="pres">
      <dgm:prSet presAssocID="{9F954C32-A755-4723-BFC9-36A98D3F76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A60A845-9637-46D6-B0FA-93466A44FD8C}" type="pres">
      <dgm:prSet presAssocID="{28D3AA22-0C4A-45DF-A0DE-4BC1E95E5F85}" presName="hierRoot1" presStyleCnt="0">
        <dgm:presLayoutVars>
          <dgm:hierBranch val="init"/>
        </dgm:presLayoutVars>
      </dgm:prSet>
      <dgm:spPr/>
    </dgm:pt>
    <dgm:pt modelId="{69E1DC15-6450-4A70-A3D5-FC55CEEBB4C6}" type="pres">
      <dgm:prSet presAssocID="{28D3AA22-0C4A-45DF-A0DE-4BC1E95E5F85}" presName="rootComposite1" presStyleCnt="0"/>
      <dgm:spPr/>
    </dgm:pt>
    <dgm:pt modelId="{FACCE3CE-9FB2-40D2-ABD8-6EF397A7315B}" type="pres">
      <dgm:prSet presAssocID="{28D3AA22-0C4A-45DF-A0DE-4BC1E95E5F85}" presName="rootText1" presStyleLbl="node0" presStyleIdx="0" presStyleCnt="1" custScaleX="142961" custScaleY="385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81959C-BC11-4752-B82B-C199E4B3D571}" type="pres">
      <dgm:prSet presAssocID="{28D3AA22-0C4A-45DF-A0DE-4BC1E95E5F8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ABBC7EA-2FD4-46D9-9F96-9A0A76F4188D}" type="pres">
      <dgm:prSet presAssocID="{28D3AA22-0C4A-45DF-A0DE-4BC1E95E5F85}" presName="hierChild2" presStyleCnt="0"/>
      <dgm:spPr/>
    </dgm:pt>
    <dgm:pt modelId="{4D87EB87-A9BD-48CB-8DB5-78CC6903F9A1}" type="pres">
      <dgm:prSet presAssocID="{23BAFCF4-EEC0-457B-829A-08B5B008571F}" presName="Name37" presStyleLbl="parChTrans1D2" presStyleIdx="0" presStyleCnt="2"/>
      <dgm:spPr/>
      <dgm:t>
        <a:bodyPr/>
        <a:lstStyle/>
        <a:p>
          <a:endParaRPr lang="ru-RU"/>
        </a:p>
      </dgm:t>
    </dgm:pt>
    <dgm:pt modelId="{AE96FD2B-CF10-4523-9FA3-E04631B3EEC2}" type="pres">
      <dgm:prSet presAssocID="{EBFAC1EC-FD05-48F8-B51D-94885DB9A910}" presName="hierRoot2" presStyleCnt="0">
        <dgm:presLayoutVars>
          <dgm:hierBranch val="init"/>
        </dgm:presLayoutVars>
      </dgm:prSet>
      <dgm:spPr/>
    </dgm:pt>
    <dgm:pt modelId="{73A73011-3424-4CC4-8FD2-9790D6CF17C6}" type="pres">
      <dgm:prSet presAssocID="{EBFAC1EC-FD05-48F8-B51D-94885DB9A910}" presName="rootComposite" presStyleCnt="0"/>
      <dgm:spPr/>
    </dgm:pt>
    <dgm:pt modelId="{5B5AF5D7-C633-48EB-A05C-6CBA8A525CDA}" type="pres">
      <dgm:prSet presAssocID="{EBFAC1EC-FD05-48F8-B51D-94885DB9A910}" presName="rootText" presStyleLbl="node2" presStyleIdx="0" presStyleCnt="2" custScaleY="1239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D3A69C-0107-487F-B9DB-2BC1E0122B5C}" type="pres">
      <dgm:prSet presAssocID="{EBFAC1EC-FD05-48F8-B51D-94885DB9A910}" presName="rootConnector" presStyleLbl="node2" presStyleIdx="0" presStyleCnt="2"/>
      <dgm:spPr/>
      <dgm:t>
        <a:bodyPr/>
        <a:lstStyle/>
        <a:p>
          <a:endParaRPr lang="ru-RU"/>
        </a:p>
      </dgm:t>
    </dgm:pt>
    <dgm:pt modelId="{904C9D9A-80C2-4A4D-8EAA-4C3F05C2AD88}" type="pres">
      <dgm:prSet presAssocID="{EBFAC1EC-FD05-48F8-B51D-94885DB9A910}" presName="hierChild4" presStyleCnt="0"/>
      <dgm:spPr/>
    </dgm:pt>
    <dgm:pt modelId="{E612B344-01D1-494B-9593-C8304EE9A083}" type="pres">
      <dgm:prSet presAssocID="{EBFAC1EC-FD05-48F8-B51D-94885DB9A910}" presName="hierChild5" presStyleCnt="0"/>
      <dgm:spPr/>
    </dgm:pt>
    <dgm:pt modelId="{01912D41-D63C-4668-8E95-3803240B8427}" type="pres">
      <dgm:prSet presAssocID="{99BC033C-899E-4362-AD6C-B7C0C439436C}" presName="Name37" presStyleLbl="parChTrans1D2" presStyleIdx="1" presStyleCnt="2"/>
      <dgm:spPr/>
      <dgm:t>
        <a:bodyPr/>
        <a:lstStyle/>
        <a:p>
          <a:endParaRPr lang="ru-RU"/>
        </a:p>
      </dgm:t>
    </dgm:pt>
    <dgm:pt modelId="{06B6219F-0463-41F0-BB77-7232980CCCBD}" type="pres">
      <dgm:prSet presAssocID="{936B826D-FA3D-4632-80F5-07D476AA8932}" presName="hierRoot2" presStyleCnt="0">
        <dgm:presLayoutVars>
          <dgm:hierBranch val="init"/>
        </dgm:presLayoutVars>
      </dgm:prSet>
      <dgm:spPr/>
    </dgm:pt>
    <dgm:pt modelId="{AF4E4B5F-5606-4EBE-AA4F-0C045C255847}" type="pres">
      <dgm:prSet presAssocID="{936B826D-FA3D-4632-80F5-07D476AA8932}" presName="rootComposite" presStyleCnt="0"/>
      <dgm:spPr/>
    </dgm:pt>
    <dgm:pt modelId="{1ED358F6-D594-4C61-94C0-FE779471C3BB}" type="pres">
      <dgm:prSet presAssocID="{936B826D-FA3D-4632-80F5-07D476AA8932}" presName="rootText" presStyleLbl="node2" presStyleIdx="1" presStyleCnt="2" custScaleY="1239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BEE681-70C9-4DDC-A39E-775D0A8C5D73}" type="pres">
      <dgm:prSet presAssocID="{936B826D-FA3D-4632-80F5-07D476AA8932}" presName="rootConnector" presStyleLbl="node2" presStyleIdx="1" presStyleCnt="2"/>
      <dgm:spPr/>
      <dgm:t>
        <a:bodyPr/>
        <a:lstStyle/>
        <a:p>
          <a:endParaRPr lang="ru-RU"/>
        </a:p>
      </dgm:t>
    </dgm:pt>
    <dgm:pt modelId="{DFDDEC9E-EF1C-43C0-9802-CD8AC936F52A}" type="pres">
      <dgm:prSet presAssocID="{936B826D-FA3D-4632-80F5-07D476AA8932}" presName="hierChild4" presStyleCnt="0"/>
      <dgm:spPr/>
    </dgm:pt>
    <dgm:pt modelId="{001F3966-FC74-4643-BBFE-16C5FBB60B6D}" type="pres">
      <dgm:prSet presAssocID="{936B826D-FA3D-4632-80F5-07D476AA8932}" presName="hierChild5" presStyleCnt="0"/>
      <dgm:spPr/>
    </dgm:pt>
    <dgm:pt modelId="{A9CAE8E8-CDF0-45BF-A9B7-737E55AE67F4}" type="pres">
      <dgm:prSet presAssocID="{28D3AA22-0C4A-45DF-A0DE-4BC1E95E5F85}" presName="hierChild3" presStyleCnt="0"/>
      <dgm:spPr/>
    </dgm:pt>
  </dgm:ptLst>
  <dgm:cxnLst>
    <dgm:cxn modelId="{ED695B32-2E07-4053-891B-7EF25ABF5B92}" srcId="{28D3AA22-0C4A-45DF-A0DE-4BC1E95E5F85}" destId="{936B826D-FA3D-4632-80F5-07D476AA8932}" srcOrd="1" destOrd="0" parTransId="{99BC033C-899E-4362-AD6C-B7C0C439436C}" sibTransId="{5B596BD1-6B95-4AF5-B743-04783C044C6C}"/>
    <dgm:cxn modelId="{0B6FD56A-A656-4BDD-8E09-7BEDE34D416F}" srcId="{28D3AA22-0C4A-45DF-A0DE-4BC1E95E5F85}" destId="{EBFAC1EC-FD05-48F8-B51D-94885DB9A910}" srcOrd="0" destOrd="0" parTransId="{23BAFCF4-EEC0-457B-829A-08B5B008571F}" sibTransId="{4725243D-9814-4DC3-94A0-71ECC8A54F48}"/>
    <dgm:cxn modelId="{8F377B33-46B0-4C3A-A242-7693F32F51F7}" type="presOf" srcId="{99BC033C-899E-4362-AD6C-B7C0C439436C}" destId="{01912D41-D63C-4668-8E95-3803240B8427}" srcOrd="0" destOrd="0" presId="urn:microsoft.com/office/officeart/2005/8/layout/orgChart1"/>
    <dgm:cxn modelId="{14657496-E66C-45F8-82D7-E308834FB524}" type="presOf" srcId="{EBFAC1EC-FD05-48F8-B51D-94885DB9A910}" destId="{5B5AF5D7-C633-48EB-A05C-6CBA8A525CDA}" srcOrd="0" destOrd="0" presId="urn:microsoft.com/office/officeart/2005/8/layout/orgChart1"/>
    <dgm:cxn modelId="{75681FD8-0C93-4BE4-809F-293E79517137}" srcId="{9F954C32-A755-4723-BFC9-36A98D3F7602}" destId="{28D3AA22-0C4A-45DF-A0DE-4BC1E95E5F85}" srcOrd="0" destOrd="0" parTransId="{77FA4110-3AA1-422D-9807-A1955434085A}" sibTransId="{5536431B-485A-4045-9F16-B906F70A59AE}"/>
    <dgm:cxn modelId="{E3ED5C79-D02C-436A-981D-160F44CD0230}" type="presOf" srcId="{936B826D-FA3D-4632-80F5-07D476AA8932}" destId="{1ED358F6-D594-4C61-94C0-FE779471C3BB}" srcOrd="0" destOrd="0" presId="urn:microsoft.com/office/officeart/2005/8/layout/orgChart1"/>
    <dgm:cxn modelId="{5CF73E43-88AE-4B6C-974A-E29919021CC2}" type="presOf" srcId="{23BAFCF4-EEC0-457B-829A-08B5B008571F}" destId="{4D87EB87-A9BD-48CB-8DB5-78CC6903F9A1}" srcOrd="0" destOrd="0" presId="urn:microsoft.com/office/officeart/2005/8/layout/orgChart1"/>
    <dgm:cxn modelId="{A986CE86-A336-4C39-8C75-C473078716AE}" type="presOf" srcId="{28D3AA22-0C4A-45DF-A0DE-4BC1E95E5F85}" destId="{FACCE3CE-9FB2-40D2-ABD8-6EF397A7315B}" srcOrd="0" destOrd="0" presId="urn:microsoft.com/office/officeart/2005/8/layout/orgChart1"/>
    <dgm:cxn modelId="{302FD655-DD2E-4382-8AF0-3EB22500568A}" type="presOf" srcId="{9F954C32-A755-4723-BFC9-36A98D3F7602}" destId="{392333F3-8107-4096-BA1A-D12A9B5CE8B0}" srcOrd="0" destOrd="0" presId="urn:microsoft.com/office/officeart/2005/8/layout/orgChart1"/>
    <dgm:cxn modelId="{E1CF0185-E3CC-4AB6-9EB6-3137D7760059}" type="presOf" srcId="{28D3AA22-0C4A-45DF-A0DE-4BC1E95E5F85}" destId="{AF81959C-BC11-4752-B82B-C199E4B3D571}" srcOrd="1" destOrd="0" presId="urn:microsoft.com/office/officeart/2005/8/layout/orgChart1"/>
    <dgm:cxn modelId="{6F87E2FA-E76C-40D5-A1F7-A1C07D9054B5}" type="presOf" srcId="{936B826D-FA3D-4632-80F5-07D476AA8932}" destId="{DBBEE681-70C9-4DDC-A39E-775D0A8C5D73}" srcOrd="1" destOrd="0" presId="urn:microsoft.com/office/officeart/2005/8/layout/orgChart1"/>
    <dgm:cxn modelId="{093FDC60-DF8B-4135-AE32-F152D27328DE}" type="presOf" srcId="{EBFAC1EC-FD05-48F8-B51D-94885DB9A910}" destId="{C9D3A69C-0107-487F-B9DB-2BC1E0122B5C}" srcOrd="1" destOrd="0" presId="urn:microsoft.com/office/officeart/2005/8/layout/orgChart1"/>
    <dgm:cxn modelId="{2A7841F0-65C2-41CF-89B9-78C3146FB817}" type="presParOf" srcId="{392333F3-8107-4096-BA1A-D12A9B5CE8B0}" destId="{6A60A845-9637-46D6-B0FA-93466A44FD8C}" srcOrd="0" destOrd="0" presId="urn:microsoft.com/office/officeart/2005/8/layout/orgChart1"/>
    <dgm:cxn modelId="{D30A88B3-A374-4269-9AE7-65B1078478E9}" type="presParOf" srcId="{6A60A845-9637-46D6-B0FA-93466A44FD8C}" destId="{69E1DC15-6450-4A70-A3D5-FC55CEEBB4C6}" srcOrd="0" destOrd="0" presId="urn:microsoft.com/office/officeart/2005/8/layout/orgChart1"/>
    <dgm:cxn modelId="{4511C4B7-D79F-47C8-AD65-799A2E8814BE}" type="presParOf" srcId="{69E1DC15-6450-4A70-A3D5-FC55CEEBB4C6}" destId="{FACCE3CE-9FB2-40D2-ABD8-6EF397A7315B}" srcOrd="0" destOrd="0" presId="urn:microsoft.com/office/officeart/2005/8/layout/orgChart1"/>
    <dgm:cxn modelId="{AA1DF628-1B6C-48CB-8F2D-DEF0A0C2B59B}" type="presParOf" srcId="{69E1DC15-6450-4A70-A3D5-FC55CEEBB4C6}" destId="{AF81959C-BC11-4752-B82B-C199E4B3D571}" srcOrd="1" destOrd="0" presId="urn:microsoft.com/office/officeart/2005/8/layout/orgChart1"/>
    <dgm:cxn modelId="{79AB5A96-15DA-4F7E-B73B-B313291881C7}" type="presParOf" srcId="{6A60A845-9637-46D6-B0FA-93466A44FD8C}" destId="{9ABBC7EA-2FD4-46D9-9F96-9A0A76F4188D}" srcOrd="1" destOrd="0" presId="urn:microsoft.com/office/officeart/2005/8/layout/orgChart1"/>
    <dgm:cxn modelId="{995F22FB-B5D9-4358-81D5-ABE1C7632EA4}" type="presParOf" srcId="{9ABBC7EA-2FD4-46D9-9F96-9A0A76F4188D}" destId="{4D87EB87-A9BD-48CB-8DB5-78CC6903F9A1}" srcOrd="0" destOrd="0" presId="urn:microsoft.com/office/officeart/2005/8/layout/orgChart1"/>
    <dgm:cxn modelId="{93592836-3DCB-46F1-81F8-DC12D29B09FB}" type="presParOf" srcId="{9ABBC7EA-2FD4-46D9-9F96-9A0A76F4188D}" destId="{AE96FD2B-CF10-4523-9FA3-E04631B3EEC2}" srcOrd="1" destOrd="0" presId="urn:microsoft.com/office/officeart/2005/8/layout/orgChart1"/>
    <dgm:cxn modelId="{15D9CCA2-92D1-4E3A-891D-3CCE91C26814}" type="presParOf" srcId="{AE96FD2B-CF10-4523-9FA3-E04631B3EEC2}" destId="{73A73011-3424-4CC4-8FD2-9790D6CF17C6}" srcOrd="0" destOrd="0" presId="urn:microsoft.com/office/officeart/2005/8/layout/orgChart1"/>
    <dgm:cxn modelId="{554B009A-3943-4004-8C7B-2795E6ECCC5B}" type="presParOf" srcId="{73A73011-3424-4CC4-8FD2-9790D6CF17C6}" destId="{5B5AF5D7-C633-48EB-A05C-6CBA8A525CDA}" srcOrd="0" destOrd="0" presId="urn:microsoft.com/office/officeart/2005/8/layout/orgChart1"/>
    <dgm:cxn modelId="{A40B43B9-82E2-45F3-AB3F-28D1E1FFB1FC}" type="presParOf" srcId="{73A73011-3424-4CC4-8FD2-9790D6CF17C6}" destId="{C9D3A69C-0107-487F-B9DB-2BC1E0122B5C}" srcOrd="1" destOrd="0" presId="urn:microsoft.com/office/officeart/2005/8/layout/orgChart1"/>
    <dgm:cxn modelId="{597E961E-262F-4ABC-AA81-8C2BD6BA0044}" type="presParOf" srcId="{AE96FD2B-CF10-4523-9FA3-E04631B3EEC2}" destId="{904C9D9A-80C2-4A4D-8EAA-4C3F05C2AD88}" srcOrd="1" destOrd="0" presId="urn:microsoft.com/office/officeart/2005/8/layout/orgChart1"/>
    <dgm:cxn modelId="{04A4A66D-55B1-4327-B21E-AAD23AAE0B2D}" type="presParOf" srcId="{AE96FD2B-CF10-4523-9FA3-E04631B3EEC2}" destId="{E612B344-01D1-494B-9593-C8304EE9A083}" srcOrd="2" destOrd="0" presId="urn:microsoft.com/office/officeart/2005/8/layout/orgChart1"/>
    <dgm:cxn modelId="{63A26898-4884-47C3-A338-D8AAB873BC5D}" type="presParOf" srcId="{9ABBC7EA-2FD4-46D9-9F96-9A0A76F4188D}" destId="{01912D41-D63C-4668-8E95-3803240B8427}" srcOrd="2" destOrd="0" presId="urn:microsoft.com/office/officeart/2005/8/layout/orgChart1"/>
    <dgm:cxn modelId="{9BEE656C-E727-4EEF-BC36-5FB0C2339C89}" type="presParOf" srcId="{9ABBC7EA-2FD4-46D9-9F96-9A0A76F4188D}" destId="{06B6219F-0463-41F0-BB77-7232980CCCBD}" srcOrd="3" destOrd="0" presId="urn:microsoft.com/office/officeart/2005/8/layout/orgChart1"/>
    <dgm:cxn modelId="{D33F315F-C748-4CE9-B961-004514CDA9CA}" type="presParOf" srcId="{06B6219F-0463-41F0-BB77-7232980CCCBD}" destId="{AF4E4B5F-5606-4EBE-AA4F-0C045C255847}" srcOrd="0" destOrd="0" presId="urn:microsoft.com/office/officeart/2005/8/layout/orgChart1"/>
    <dgm:cxn modelId="{D9E1F5F9-0001-45B0-9ECC-D7B3A879F4CD}" type="presParOf" srcId="{AF4E4B5F-5606-4EBE-AA4F-0C045C255847}" destId="{1ED358F6-D594-4C61-94C0-FE779471C3BB}" srcOrd="0" destOrd="0" presId="urn:microsoft.com/office/officeart/2005/8/layout/orgChart1"/>
    <dgm:cxn modelId="{3F085A63-AED2-4EA5-8775-7DFBCBE57593}" type="presParOf" srcId="{AF4E4B5F-5606-4EBE-AA4F-0C045C255847}" destId="{DBBEE681-70C9-4DDC-A39E-775D0A8C5D73}" srcOrd="1" destOrd="0" presId="urn:microsoft.com/office/officeart/2005/8/layout/orgChart1"/>
    <dgm:cxn modelId="{B072346B-FAC2-44D4-A86A-048127BA67D9}" type="presParOf" srcId="{06B6219F-0463-41F0-BB77-7232980CCCBD}" destId="{DFDDEC9E-EF1C-43C0-9802-CD8AC936F52A}" srcOrd="1" destOrd="0" presId="urn:microsoft.com/office/officeart/2005/8/layout/orgChart1"/>
    <dgm:cxn modelId="{46540BB4-098C-4B94-B7FA-28BED9895461}" type="presParOf" srcId="{06B6219F-0463-41F0-BB77-7232980CCCBD}" destId="{001F3966-FC74-4643-BBFE-16C5FBB60B6D}" srcOrd="2" destOrd="0" presId="urn:microsoft.com/office/officeart/2005/8/layout/orgChart1"/>
    <dgm:cxn modelId="{E8B6CC21-383C-4E02-B58B-817177553974}" type="presParOf" srcId="{6A60A845-9637-46D6-B0FA-93466A44FD8C}" destId="{A9CAE8E8-CDF0-45BF-A9B7-737E55AE67F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04464E-DBF8-412B-A932-A5B47AC7E2E6}">
      <dsp:nvSpPr>
        <dsp:cNvPr id="0" name=""/>
        <dsp:cNvSpPr/>
      </dsp:nvSpPr>
      <dsp:spPr>
        <a:xfrm>
          <a:off x="351038" y="3375"/>
          <a:ext cx="2480900" cy="148854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Тяжелые работы.</a:t>
          </a:r>
          <a:endParaRPr lang="ru-RU" sz="2800" kern="1200" dirty="0"/>
        </a:p>
      </dsp:txBody>
      <dsp:txXfrm>
        <a:off x="351038" y="3375"/>
        <a:ext cx="2480900" cy="1488540"/>
      </dsp:txXfrm>
    </dsp:sp>
    <dsp:sp modelId="{F33CDBC4-4860-4393-B2FC-752381B97494}">
      <dsp:nvSpPr>
        <dsp:cNvPr id="0" name=""/>
        <dsp:cNvSpPr/>
      </dsp:nvSpPr>
      <dsp:spPr>
        <a:xfrm>
          <a:off x="3080029" y="3375"/>
          <a:ext cx="2480900" cy="14885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Вредные работы.</a:t>
          </a:r>
          <a:endParaRPr lang="ru-RU" sz="2800" kern="1200" dirty="0"/>
        </a:p>
      </dsp:txBody>
      <dsp:txXfrm>
        <a:off x="3080029" y="3375"/>
        <a:ext cx="2480900" cy="1488540"/>
      </dsp:txXfrm>
    </dsp:sp>
    <dsp:sp modelId="{8D669D4A-F098-4881-A5D7-02B85F4D860C}">
      <dsp:nvSpPr>
        <dsp:cNvPr id="0" name=""/>
        <dsp:cNvSpPr/>
      </dsp:nvSpPr>
      <dsp:spPr>
        <a:xfrm>
          <a:off x="5809020" y="3375"/>
          <a:ext cx="2480900" cy="148854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Опасные работы.</a:t>
          </a:r>
          <a:endParaRPr lang="ru-RU" sz="2800" kern="1200" dirty="0"/>
        </a:p>
      </dsp:txBody>
      <dsp:txXfrm>
        <a:off x="5809020" y="3375"/>
        <a:ext cx="2480900" cy="1488540"/>
      </dsp:txXfrm>
    </dsp:sp>
    <dsp:sp modelId="{0E1B24E1-60A3-43F3-8C9F-9CD15FF600BA}">
      <dsp:nvSpPr>
        <dsp:cNvPr id="0" name=""/>
        <dsp:cNvSpPr/>
      </dsp:nvSpPr>
      <dsp:spPr>
        <a:xfrm>
          <a:off x="351038" y="1740005"/>
          <a:ext cx="2480900" cy="148854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Подземные работы.</a:t>
          </a:r>
          <a:endParaRPr lang="ru-RU" sz="2800" kern="1200" dirty="0"/>
        </a:p>
      </dsp:txBody>
      <dsp:txXfrm>
        <a:off x="351038" y="1740005"/>
        <a:ext cx="2480900" cy="1488540"/>
      </dsp:txXfrm>
    </dsp:sp>
    <dsp:sp modelId="{BD93410C-755B-45D3-9075-15DD8AF39435}">
      <dsp:nvSpPr>
        <dsp:cNvPr id="0" name=""/>
        <dsp:cNvSpPr/>
      </dsp:nvSpPr>
      <dsp:spPr>
        <a:xfrm>
          <a:off x="3080029" y="1740005"/>
          <a:ext cx="2480900" cy="148854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6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Ночные работы.</a:t>
          </a:r>
          <a:endParaRPr lang="ru-RU" sz="2800" kern="1200" dirty="0"/>
        </a:p>
      </dsp:txBody>
      <dsp:txXfrm>
        <a:off x="3080029" y="1740005"/>
        <a:ext cx="2480900" cy="1488540"/>
      </dsp:txXfrm>
    </dsp:sp>
    <dsp:sp modelId="{95036014-6F5A-4A04-B46A-7C7AE271833E}">
      <dsp:nvSpPr>
        <dsp:cNvPr id="0" name=""/>
        <dsp:cNvSpPr/>
      </dsp:nvSpPr>
      <dsp:spPr>
        <a:xfrm>
          <a:off x="5809020" y="1740005"/>
          <a:ext cx="2480900" cy="148854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Сверхурочные работы.</a:t>
          </a:r>
          <a:endParaRPr lang="ru-RU" sz="2800" kern="1200" dirty="0"/>
        </a:p>
      </dsp:txBody>
      <dsp:txXfrm>
        <a:off x="5809020" y="1740005"/>
        <a:ext cx="2480900" cy="1488540"/>
      </dsp:txXfrm>
    </dsp:sp>
    <dsp:sp modelId="{E23D35EC-E1B8-4F37-A265-458CC8AEDC3C}">
      <dsp:nvSpPr>
        <dsp:cNvPr id="0" name=""/>
        <dsp:cNvSpPr/>
      </dsp:nvSpPr>
      <dsp:spPr>
        <a:xfrm>
          <a:off x="351038" y="3476636"/>
          <a:ext cx="2480900" cy="14885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Работы, причиняющие вред нравственному развитию.</a:t>
          </a:r>
          <a:endParaRPr lang="ru-RU" sz="1900" kern="1200" dirty="0"/>
        </a:p>
      </dsp:txBody>
      <dsp:txXfrm>
        <a:off x="351038" y="3476636"/>
        <a:ext cx="2480900" cy="1488540"/>
      </dsp:txXfrm>
    </dsp:sp>
    <dsp:sp modelId="{338A1C73-4394-47B1-ABBE-3352D9710616}">
      <dsp:nvSpPr>
        <dsp:cNvPr id="0" name=""/>
        <dsp:cNvSpPr/>
      </dsp:nvSpPr>
      <dsp:spPr>
        <a:xfrm>
          <a:off x="3080029" y="3476636"/>
          <a:ext cx="2480900" cy="148854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Работы, связанные с полной материальной ответственностью.</a:t>
          </a:r>
          <a:endParaRPr lang="ru-RU" sz="1900" kern="1200" dirty="0"/>
        </a:p>
      </dsp:txBody>
      <dsp:txXfrm>
        <a:off x="3080029" y="3476636"/>
        <a:ext cx="2480900" cy="1488540"/>
      </dsp:txXfrm>
    </dsp:sp>
    <dsp:sp modelId="{336D6809-5C1D-411E-BF0F-167D9592DA3D}">
      <dsp:nvSpPr>
        <dsp:cNvPr id="0" name=""/>
        <dsp:cNvSpPr/>
      </dsp:nvSpPr>
      <dsp:spPr>
        <a:xfrm>
          <a:off x="5809020" y="3476636"/>
          <a:ext cx="2480900" cy="148854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Работы, выполняемые с длительной отлучкой из места постоянного проживания.</a:t>
          </a:r>
          <a:endParaRPr lang="ru-RU" sz="1900" kern="1200" dirty="0"/>
        </a:p>
      </dsp:txBody>
      <dsp:txXfrm>
        <a:off x="5809020" y="3476636"/>
        <a:ext cx="2480900" cy="14885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153F2-FF83-48C7-B1AE-FD8E8293B25D}">
      <dsp:nvSpPr>
        <dsp:cNvPr id="0" name=""/>
        <dsp:cNvSpPr/>
      </dsp:nvSpPr>
      <dsp:spPr>
        <a:xfrm>
          <a:off x="0" y="483903"/>
          <a:ext cx="8229600" cy="8108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При </a:t>
          </a:r>
          <a:r>
            <a:rPr lang="ru-RU" sz="2100" kern="1200" dirty="0"/>
            <a:t>перемещении грузов на тележках или в контейнерах прилагаемое усилие не должно превышать:</a:t>
          </a:r>
          <a:endParaRPr lang="ru-RU" sz="2100" kern="1200" dirty="0"/>
        </a:p>
      </dsp:txBody>
      <dsp:txXfrm>
        <a:off x="39580" y="523483"/>
        <a:ext cx="8150440" cy="731649"/>
      </dsp:txXfrm>
    </dsp:sp>
    <dsp:sp modelId="{A5244A05-5F02-4A2F-AA4E-5A7F5855891D}">
      <dsp:nvSpPr>
        <dsp:cNvPr id="0" name=""/>
        <dsp:cNvSpPr/>
      </dsp:nvSpPr>
      <dsp:spPr>
        <a:xfrm>
          <a:off x="0" y="1355193"/>
          <a:ext cx="8229600" cy="8108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/>
            <a:t>- для юношей: 14 лет - 12 кг, 15 лет - 15 кг, 16 лет - 20 кг, 17 лет - 24 кг;</a:t>
          </a:r>
          <a:endParaRPr lang="ru-RU" sz="2100" kern="1200" dirty="0"/>
        </a:p>
      </dsp:txBody>
      <dsp:txXfrm>
        <a:off x="39580" y="1394773"/>
        <a:ext cx="8150440" cy="731649"/>
      </dsp:txXfrm>
    </dsp:sp>
    <dsp:sp modelId="{A190DB56-DEBA-4924-B83D-D5BAEA294BE8}">
      <dsp:nvSpPr>
        <dsp:cNvPr id="0" name=""/>
        <dsp:cNvSpPr/>
      </dsp:nvSpPr>
      <dsp:spPr>
        <a:xfrm>
          <a:off x="0" y="2226483"/>
          <a:ext cx="8229600" cy="8108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/>
            <a:t>- для девушек: 14 лет - 4 кг, 15 лет - 5 кг, 16 лет - 7 кг, 17 лет - 8 кг.</a:t>
          </a:r>
          <a:endParaRPr lang="ru-RU" sz="2100" kern="1200" dirty="0"/>
        </a:p>
      </dsp:txBody>
      <dsp:txXfrm>
        <a:off x="39580" y="2266063"/>
        <a:ext cx="8150440" cy="731649"/>
      </dsp:txXfrm>
    </dsp:sp>
    <dsp:sp modelId="{01211B05-EB9E-4F02-B6EB-33F09AD7C4A3}">
      <dsp:nvSpPr>
        <dsp:cNvPr id="0" name=""/>
        <dsp:cNvSpPr/>
      </dsp:nvSpPr>
      <dsp:spPr>
        <a:xfrm>
          <a:off x="0" y="3097773"/>
          <a:ext cx="8229600" cy="8108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Подростки до 18 лет ни при каких условиях не должны приниматься на работы, заключающиеся исключительно в переноске тяжестей</a:t>
          </a:r>
          <a:endParaRPr lang="ru-RU" sz="2100" kern="1200" dirty="0"/>
        </a:p>
      </dsp:txBody>
      <dsp:txXfrm>
        <a:off x="39580" y="3137353"/>
        <a:ext cx="8150440" cy="7316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6EED88-FA4D-4710-8650-D7AF230E592E}">
      <dsp:nvSpPr>
        <dsp:cNvPr id="0" name=""/>
        <dsp:cNvSpPr/>
      </dsp:nvSpPr>
      <dsp:spPr>
        <a:xfrm>
          <a:off x="2489" y="137548"/>
          <a:ext cx="2943099" cy="11235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1000"/>
                <a:satMod val="255000"/>
              </a:schemeClr>
            </a:gs>
            <a:gs pos="55000">
              <a:schemeClr val="accent1">
                <a:tint val="12000"/>
                <a:satMod val="255000"/>
              </a:schemeClr>
            </a:gs>
            <a:gs pos="100000">
              <a:schemeClr val="accent1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Недельная норма рабочего времени:</a:t>
          </a:r>
          <a:endParaRPr lang="ru-RU" sz="2600" kern="1200" dirty="0"/>
        </a:p>
      </dsp:txBody>
      <dsp:txXfrm>
        <a:off x="35397" y="170456"/>
        <a:ext cx="2877283" cy="1057756"/>
      </dsp:txXfrm>
    </dsp:sp>
    <dsp:sp modelId="{87719A0E-3D8B-4670-969B-5557DF324292}">
      <dsp:nvSpPr>
        <dsp:cNvPr id="0" name=""/>
        <dsp:cNvSpPr/>
      </dsp:nvSpPr>
      <dsp:spPr>
        <a:xfrm>
          <a:off x="296799" y="1261120"/>
          <a:ext cx="294309" cy="1103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3662"/>
              </a:lnTo>
              <a:lnTo>
                <a:pt x="294309" y="1103662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7278CB-DF55-4F16-B6A2-5895585559A4}">
      <dsp:nvSpPr>
        <dsp:cNvPr id="0" name=""/>
        <dsp:cNvSpPr/>
      </dsp:nvSpPr>
      <dsp:spPr>
        <a:xfrm>
          <a:off x="591109" y="1629008"/>
          <a:ext cx="2354479" cy="14715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0" kern="1200" dirty="0" smtClean="0"/>
            <a:t>для работников в возрасте до 16 лет – 24 часов в неделю</a:t>
          </a:r>
          <a:endParaRPr lang="ru-RU" sz="2000" i="0" kern="1200" dirty="0"/>
        </a:p>
      </dsp:txBody>
      <dsp:txXfrm>
        <a:off x="634209" y="1672108"/>
        <a:ext cx="2268279" cy="1385349"/>
      </dsp:txXfrm>
    </dsp:sp>
    <dsp:sp modelId="{23E2B433-893E-49E2-8EE8-91652F318DAA}">
      <dsp:nvSpPr>
        <dsp:cNvPr id="0" name=""/>
        <dsp:cNvSpPr/>
      </dsp:nvSpPr>
      <dsp:spPr>
        <a:xfrm>
          <a:off x="296799" y="1261120"/>
          <a:ext cx="294309" cy="2943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3099"/>
              </a:lnTo>
              <a:lnTo>
                <a:pt x="294309" y="2943099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17067C-F08E-43AE-AE19-4C98C42B9592}">
      <dsp:nvSpPr>
        <dsp:cNvPr id="0" name=""/>
        <dsp:cNvSpPr/>
      </dsp:nvSpPr>
      <dsp:spPr>
        <a:xfrm>
          <a:off x="591109" y="3468445"/>
          <a:ext cx="2354479" cy="14715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79374"/>
              <a:satOff val="-3219"/>
              <a:lumOff val="72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0" kern="1200" dirty="0" smtClean="0"/>
            <a:t>для работников в возрасте от 16 до 18 лет – 36 часов в неделю</a:t>
          </a:r>
          <a:endParaRPr lang="ru-RU" sz="2000" i="0" kern="1200" dirty="0"/>
        </a:p>
      </dsp:txBody>
      <dsp:txXfrm>
        <a:off x="634209" y="3511545"/>
        <a:ext cx="2268279" cy="1385349"/>
      </dsp:txXfrm>
    </dsp:sp>
    <dsp:sp modelId="{A94B2579-DA75-4BEF-9E69-5AF443242913}">
      <dsp:nvSpPr>
        <dsp:cNvPr id="0" name=""/>
        <dsp:cNvSpPr/>
      </dsp:nvSpPr>
      <dsp:spPr>
        <a:xfrm>
          <a:off x="3681364" y="137548"/>
          <a:ext cx="3594172" cy="106069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1000"/>
                <a:satMod val="255000"/>
              </a:schemeClr>
            </a:gs>
            <a:gs pos="55000">
              <a:schemeClr val="accent3">
                <a:tint val="12000"/>
                <a:satMod val="255000"/>
              </a:schemeClr>
            </a:gs>
            <a:gs pos="100000">
              <a:schemeClr val="accent3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3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Дневная норма рабочего времени:</a:t>
          </a:r>
          <a:endParaRPr lang="ru-RU" sz="2600" b="1" kern="1200" dirty="0"/>
        </a:p>
      </dsp:txBody>
      <dsp:txXfrm>
        <a:off x="3712431" y="168615"/>
        <a:ext cx="3532038" cy="998559"/>
      </dsp:txXfrm>
    </dsp:sp>
    <dsp:sp modelId="{8CC6AFB0-0E10-423D-A2DA-F9B345D3FBE1}">
      <dsp:nvSpPr>
        <dsp:cNvPr id="0" name=""/>
        <dsp:cNvSpPr/>
      </dsp:nvSpPr>
      <dsp:spPr>
        <a:xfrm>
          <a:off x="4040781" y="1198241"/>
          <a:ext cx="359417" cy="898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8734"/>
              </a:lnTo>
              <a:lnTo>
                <a:pt x="359417" y="898734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5AF7B-A93D-41DF-B823-4090CEEF7599}">
      <dsp:nvSpPr>
        <dsp:cNvPr id="0" name=""/>
        <dsp:cNvSpPr/>
      </dsp:nvSpPr>
      <dsp:spPr>
        <a:xfrm>
          <a:off x="4400199" y="1566129"/>
          <a:ext cx="4409399" cy="1061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558749"/>
              <a:satOff val="-6439"/>
              <a:lumOff val="143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для работников:</a:t>
          </a:r>
          <a:endParaRPr lang="ru-RU" sz="2000" b="1" i="0" kern="1200" dirty="0"/>
        </a:p>
        <a:p>
          <a:pPr marL="171450" lvl="1" indent="-171450" algn="ctr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kern="1200" dirty="0" smtClean="0"/>
            <a:t>в возрасте от 15 до 16 лет – 5 часов, </a:t>
          </a:r>
          <a:endParaRPr lang="ru-RU" sz="1800" b="0" i="0" kern="1200" dirty="0"/>
        </a:p>
        <a:p>
          <a:pPr marL="171450" lvl="1" indent="-171450" algn="ctr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kern="1200" dirty="0" smtClean="0"/>
            <a:t>в возрасте от 16 до 18 лет – 7 часов.</a:t>
          </a:r>
          <a:endParaRPr lang="ru-RU" sz="1800" b="0" i="0" kern="1200" dirty="0"/>
        </a:p>
      </dsp:txBody>
      <dsp:txXfrm>
        <a:off x="4431295" y="1597225"/>
        <a:ext cx="4347207" cy="999501"/>
      </dsp:txXfrm>
    </dsp:sp>
    <dsp:sp modelId="{E54A8B48-B3A9-4944-B8FA-3860D930F8C9}">
      <dsp:nvSpPr>
        <dsp:cNvPr id="0" name=""/>
        <dsp:cNvSpPr/>
      </dsp:nvSpPr>
      <dsp:spPr>
        <a:xfrm>
          <a:off x="4040781" y="1198241"/>
          <a:ext cx="361907" cy="2779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9603"/>
              </a:lnTo>
              <a:lnTo>
                <a:pt x="361907" y="2779603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83CF2A-330B-44E2-ABE1-EFB4BC222161}">
      <dsp:nvSpPr>
        <dsp:cNvPr id="0" name=""/>
        <dsp:cNvSpPr/>
      </dsp:nvSpPr>
      <dsp:spPr>
        <a:xfrm>
          <a:off x="4402688" y="3068581"/>
          <a:ext cx="4409399" cy="18185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38123"/>
              <a:satOff val="-9658"/>
              <a:lumOff val="215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для учащихся, </a:t>
          </a:r>
          <a:r>
            <a:rPr lang="ru-RU" sz="2000" i="0" kern="1200" dirty="0" smtClean="0"/>
            <a:t>совмещающих в течение учебного года учебу с работой:</a:t>
          </a:r>
          <a:endParaRPr lang="ru-RU" sz="2000" i="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0" kern="1200" dirty="0" smtClean="0"/>
            <a:t>в возрасте от 14 до 16 лет – 2,5 часа, </a:t>
          </a:r>
          <a:endParaRPr lang="ru-RU" sz="1800" i="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0" kern="1200" dirty="0" smtClean="0"/>
            <a:t>в возрасте от 16 до 18 лет – 3,5 часа.</a:t>
          </a:r>
          <a:endParaRPr lang="ru-RU" sz="1800" i="0" kern="1200" dirty="0"/>
        </a:p>
      </dsp:txBody>
      <dsp:txXfrm>
        <a:off x="4455951" y="3121844"/>
        <a:ext cx="4302873" cy="1712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12D41-D63C-4668-8E95-3803240B8427}">
      <dsp:nvSpPr>
        <dsp:cNvPr id="0" name=""/>
        <dsp:cNvSpPr/>
      </dsp:nvSpPr>
      <dsp:spPr>
        <a:xfrm>
          <a:off x="3899892" y="785231"/>
          <a:ext cx="2134205" cy="7407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399"/>
              </a:lnTo>
              <a:lnTo>
                <a:pt x="2134205" y="370399"/>
              </a:lnTo>
              <a:lnTo>
                <a:pt x="2134205" y="74079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87EB87-A9BD-48CB-8DB5-78CC6903F9A1}">
      <dsp:nvSpPr>
        <dsp:cNvPr id="0" name=""/>
        <dsp:cNvSpPr/>
      </dsp:nvSpPr>
      <dsp:spPr>
        <a:xfrm>
          <a:off x="1765686" y="785231"/>
          <a:ext cx="2134205" cy="740798"/>
        </a:xfrm>
        <a:custGeom>
          <a:avLst/>
          <a:gdLst/>
          <a:ahLst/>
          <a:cxnLst/>
          <a:rect l="0" t="0" r="0" b="0"/>
          <a:pathLst>
            <a:path>
              <a:moveTo>
                <a:pt x="2134205" y="0"/>
              </a:moveTo>
              <a:lnTo>
                <a:pt x="2134205" y="370399"/>
              </a:lnTo>
              <a:lnTo>
                <a:pt x="0" y="370399"/>
              </a:lnTo>
              <a:lnTo>
                <a:pt x="0" y="74079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CCE3CE-9FB2-40D2-ABD8-6EF397A7315B}">
      <dsp:nvSpPr>
        <dsp:cNvPr id="0" name=""/>
        <dsp:cNvSpPr/>
      </dsp:nvSpPr>
      <dsp:spPr>
        <a:xfrm>
          <a:off x="1378337" y="104773"/>
          <a:ext cx="5043109" cy="6804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Ежегодный оплачиваемый отпуск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378337" y="104773"/>
        <a:ext cx="5043109" cy="680458"/>
      </dsp:txXfrm>
    </dsp:sp>
    <dsp:sp modelId="{5B5AF5D7-C633-48EB-A05C-6CBA8A525CDA}">
      <dsp:nvSpPr>
        <dsp:cNvPr id="0" name=""/>
        <dsp:cNvSpPr/>
      </dsp:nvSpPr>
      <dsp:spPr>
        <a:xfrm>
          <a:off x="1880" y="1526030"/>
          <a:ext cx="3527612" cy="21856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Работникам в возрасте до 18 лет – право на использование отпуска за первый год работы может быть предоставлен до истечения 6 месяцев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880" y="1526030"/>
        <a:ext cx="3527612" cy="2185620"/>
      </dsp:txXfrm>
    </dsp:sp>
    <dsp:sp modelId="{1ED358F6-D594-4C61-94C0-FE779471C3BB}">
      <dsp:nvSpPr>
        <dsp:cNvPr id="0" name=""/>
        <dsp:cNvSpPr/>
      </dsp:nvSpPr>
      <dsp:spPr>
        <a:xfrm>
          <a:off x="4270291" y="1526030"/>
          <a:ext cx="3527612" cy="21856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Работникам моложе 18 лет ежегодный оплачиваемы отпуск устанавливается продолжительностью не менее 31 календарного дня и может быть использован в любое удобное для них время года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270291" y="1526030"/>
        <a:ext cx="3527612" cy="2185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88D664B-0A40-488F-9E20-7650E35903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5C599-B70D-477C-8621-F383B3125E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59798-53CD-4524-B5A4-3C8F722523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127A9-079B-41CF-8DCB-C89C9EBFEE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E8314-C3F0-4A03-80EF-E45DAA8E31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11831-B5FD-4868-A064-835D91975E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04442-D86A-4860-8419-5A0F4047ED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0F6FF6-E2CA-4E28-B314-C79AFFCF14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016EF4D-4ACC-4A4D-AFD5-8D0E48E2EB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643650BE-478F-484B-9D0B-EF788BFF01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4BA1EA-FC1A-4E8E-A53A-0F832E45C8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1A5F38-E746-422C-A2FF-AB13BB52D7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1E9B37-DE69-4BE5-BACA-031D84E916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14C3898-4DEE-487E-9992-8C5C4E905F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2" r:id="rId12"/>
    <p:sldLayoutId id="2147483743" r:id="rId13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800" dirty="0" smtClean="0"/>
              <a:t>Право. 10-11 класс.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67544" y="2204864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/>
              <a:t>Особенности труда несовершеннолетних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Picture 4" descr="pe02099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7544" y="2276872"/>
            <a:ext cx="2592287" cy="3223941"/>
          </a:xfrm>
          <a:noFill/>
        </p:spPr>
      </p:pic>
      <p:sp>
        <p:nvSpPr>
          <p:cNvPr id="542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131840" y="836712"/>
            <a:ext cx="5859760" cy="5716488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ru-RU" sz="1800" dirty="0" smtClean="0"/>
              <a:t>		</a:t>
            </a:r>
            <a:r>
              <a:rPr lang="ru-RU" sz="2000" dirty="0" smtClean="0"/>
              <a:t>Торговая палатка недалеко от дома, в котором проживали подростки, учащиеся ПТУ Халилов и Шаров, специализировалась на продаже овощей и фруктов.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000" dirty="0" smtClean="0"/>
              <a:t>		С согласия подростков их привлекали для разгрузки арбузов каждый раз, когда постоянные работники не справлялись своими силами.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000" dirty="0" smtClean="0"/>
              <a:t>		Труд ребят оплачивался сдельно. Кроме того, подросткам поручалась ночная охрана арбузов, находившихся в пристроенном к палатке помещении. 	Участковый милиционер сообщил в инспекцию труда, что подростков используют на работах, запрещенных законодательством.</a:t>
            </a:r>
            <a:endParaRPr lang="ru-RU" sz="1800" b="1" dirty="0" smtClean="0"/>
          </a:p>
          <a:p>
            <a:pPr eaLnBrk="1" hangingPunct="1">
              <a:buFont typeface="Wingdings" pitchFamily="2" charset="2"/>
              <a:buNone/>
            </a:pPr>
            <a:endParaRPr lang="ru-RU" sz="1800" b="1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ru-RU" sz="2000" b="1" dirty="0" smtClean="0"/>
              <a:t>	</a:t>
            </a:r>
            <a:r>
              <a:rPr lang="ru-RU" sz="2000" b="1" dirty="0" smtClean="0">
                <a:solidFill>
                  <a:srgbClr val="C00000"/>
                </a:solidFill>
              </a:rPr>
              <a:t>Может ли инспекция труда наложить штраф на хозяина торговой палатки и на каком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основании?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 advAuto="1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556792"/>
            <a:ext cx="5760640" cy="4824536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ru-RU" sz="2400" dirty="0" smtClean="0"/>
              <a:t>		Семнадцатилетняя Катя Семенова после школы устроилась в почтовое отделение доставщиком телеграмм.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400" dirty="0" smtClean="0"/>
              <a:t>		Проработав 3 месяца, она подала заявление с просьбой предоставить ей отпуск, поскольку ее мама приобрела две туристические путевки и она хотела бы с ней съездить отдохнуть.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400" dirty="0" smtClean="0"/>
              <a:t>		Начальник почтового отделения отказала ей в просьбе, заявив, что отпуск еще надо заработать.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i="1" dirty="0" smtClean="0"/>
              <a:t>		</a:t>
            </a:r>
            <a:r>
              <a:rPr lang="ru-RU" sz="2400" b="1" dirty="0" smtClean="0">
                <a:solidFill>
                  <a:srgbClr val="C00000"/>
                </a:solidFill>
              </a:rPr>
              <a:t>Законен ли отказ? Почему?</a:t>
            </a:r>
          </a:p>
        </p:txBody>
      </p:sp>
      <p:pic>
        <p:nvPicPr>
          <p:cNvPr id="55300" name="Picture 4" descr="bd06890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228184" y="1700808"/>
            <a:ext cx="2520280" cy="3243064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 advAuto="1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4" name="Picture 4" descr="in01084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528" y="2708920"/>
            <a:ext cx="2680465" cy="3600400"/>
          </a:xfrm>
          <a:noFill/>
        </p:spPr>
      </p:pic>
      <p:sp>
        <p:nvSpPr>
          <p:cNvPr id="563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987824" y="908720"/>
            <a:ext cx="5904656" cy="564448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/>
              <a:t>		</a:t>
            </a:r>
            <a:r>
              <a:rPr lang="ru-RU" sz="2000" dirty="0" smtClean="0"/>
              <a:t>Петя Алексеев, ученик 10 класса, решил поработать в период летних школьных каникул. С 1 июня он устроился в детский сад дворником. 	Однако с 1 июля по 1 августа дети вместе с работниками детского сада выезжали на летний отдых (на загородную дачу).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		Заведующая детским садом, справедливо полагая, что в услугах дворника детский сад будет нуждаться и за городом, дала Пете распоряжение собрать необходимые рабочие инструменты и личные вещи к назначенному сроку.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		Петя Алексеев отказался.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dirty="0" smtClean="0"/>
              <a:t>		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dirty="0" smtClean="0"/>
              <a:t>		</a:t>
            </a:r>
            <a:r>
              <a:rPr lang="ru-RU" sz="2400" b="1" dirty="0" smtClean="0">
                <a:solidFill>
                  <a:srgbClr val="C00000"/>
                </a:solidFill>
              </a:rPr>
              <a:t>Законно ли П.Алексеев отказался выполнить распоряжение заведующей детским садом? Почему?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 advAuto="1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412776"/>
            <a:ext cx="5544616" cy="504056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		</a:t>
            </a:r>
            <a:r>
              <a:rPr lang="ru-RU" sz="2400" dirty="0" smtClean="0"/>
              <a:t>После окончания школы семнадцатилетний Валерий Тарасов долго искал работу и был очень рад, когда его приняли на бензоколонку в качестве заправщика автомашин.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/>
              <a:t>		Но радость была недолгой: владельцу бензоколонки было указано на нарушение законодательства о труде.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b="1" i="1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i="1" dirty="0" smtClean="0"/>
              <a:t>		</a:t>
            </a:r>
            <a:r>
              <a:rPr lang="ru-RU" sz="2400" b="1" dirty="0" smtClean="0">
                <a:solidFill>
                  <a:srgbClr val="C00000"/>
                </a:solidFill>
              </a:rPr>
              <a:t>Законно ли увольнение В.Тарасова? Если да, то в чем можно усмотреть нарушение трудового законодательства?</a:t>
            </a:r>
          </a:p>
        </p:txBody>
      </p:sp>
      <p:pic>
        <p:nvPicPr>
          <p:cNvPr id="57348" name="Picture 4" descr="tn01324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940152" y="1412776"/>
            <a:ext cx="2966864" cy="3984104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 advAuto="1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936104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Поступление на работу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00808"/>
            <a:ext cx="8229600" cy="432511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dirty="0" smtClean="0"/>
              <a:t>Все лица моложе 21 года принимаются на работу только после </a:t>
            </a:r>
            <a:r>
              <a:rPr lang="ru-RU" sz="3600" b="1" dirty="0" smtClean="0"/>
              <a:t>обязательного предварительного медицинского осмотра</a:t>
            </a:r>
            <a:r>
              <a:rPr lang="ru-RU" sz="3600" dirty="0" smtClean="0"/>
              <a:t>.</a:t>
            </a:r>
          </a:p>
          <a:p>
            <a:pPr eaLnBrk="1" hangingPunct="1"/>
            <a:r>
              <a:rPr lang="ru-RU" sz="3600" dirty="0" smtClean="0"/>
              <a:t>Работники в возрасте до 18 лет подлежат </a:t>
            </a:r>
            <a:r>
              <a:rPr lang="ru-RU" sz="3600" b="1" dirty="0" smtClean="0"/>
              <a:t>ежегодному медицинскому осмотру.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1028700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Запреты на отдельные виды работ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628800"/>
          <a:ext cx="864096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1028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Ограничения в переноске тяжестей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7187255"/>
              </p:ext>
            </p:extLst>
          </p:nvPr>
        </p:nvGraphicFramePr>
        <p:xfrm>
          <a:off x="457200" y="1916832"/>
          <a:ext cx="8229600" cy="4392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075613" cy="842963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Рабочее время для несовершеннолетних</a:t>
            </a:r>
            <a:endParaRPr lang="ru-RU" sz="32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" y="1447800"/>
          <a:ext cx="8812088" cy="5077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76672"/>
            <a:ext cx="8568952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Отпуска, предоставляемые несовершеннолетним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388016"/>
              </p:ext>
            </p:extLst>
          </p:nvPr>
        </p:nvGraphicFramePr>
        <p:xfrm>
          <a:off x="683568" y="1556792"/>
          <a:ext cx="7799784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55576" y="5301208"/>
            <a:ext cx="727280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58368" lvl="1" indent="-246888" algn="ctr" fontAlgn="auto">
              <a:spcBef>
                <a:spcPts val="300"/>
              </a:spcBef>
              <a:spcAft>
                <a:spcPts val="0"/>
              </a:spcAft>
              <a:buClr>
                <a:srgbClr val="009DD9"/>
              </a:buClr>
              <a:buFont typeface="Georgia"/>
              <a:buChar char="▫"/>
            </a:pPr>
            <a:r>
              <a:rPr lang="ru-RU" sz="2600" dirty="0">
                <a:solidFill>
                  <a:srgbClr val="FF0000"/>
                </a:solidFill>
                <a:latin typeface="Times New Roman"/>
              </a:rPr>
              <a:t>Замена ежегодного оплачиваемого отпуска денежной компенсацией для лиц моложе 18 лет не допускается.</a:t>
            </a:r>
            <a:endParaRPr lang="ru-RU" sz="2600" dirty="0">
              <a:solidFill>
                <a:srgbClr val="FF0000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Помимо </a:t>
            </a:r>
            <a:r>
              <a:rPr lang="ru-RU" dirty="0"/>
              <a:t>соблюдения общей процедуры увольнения, допускается только с согласия соответствующей государственной инспекции труда и территориальной комиссии по делам несовершеннолетних и защите их прав (ст. 269 ТК РФ).</a:t>
            </a:r>
          </a:p>
        </p:txBody>
      </p:sp>
    </p:spTree>
    <p:extLst>
      <p:ext uri="{BB962C8B-B14F-4D97-AF65-F5344CB8AC3E}">
        <p14:creationId xmlns:p14="http://schemas.microsoft.com/office/powerpoint/2010/main" val="86250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Практикум</a:t>
            </a:r>
            <a:endParaRPr lang="ru-RU" sz="6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700808"/>
            <a:ext cx="5040560" cy="4699992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ru-RU" sz="2000" dirty="0" smtClean="0"/>
              <a:t>		</a:t>
            </a:r>
            <a:r>
              <a:rPr lang="ru-RU" sz="2600" dirty="0" smtClean="0"/>
              <a:t>После окончания школы рослый и симпатичный парень Костя поступил на работу в ресторан учеником повара. 	После двухнедельной стажировки администрация ресторана обратила внимание на его умение ладить с людьми и хорошие манеры и с его согласия перевела его на должность официанта.</a:t>
            </a:r>
            <a:endParaRPr lang="ru-RU" sz="2000" dirty="0" smtClean="0"/>
          </a:p>
          <a:p>
            <a:pPr eaLnBrk="1" hangingPunct="1">
              <a:buFont typeface="Wingdings" pitchFamily="2" charset="2"/>
              <a:buNone/>
            </a:pPr>
            <a:endParaRPr lang="ru-RU" sz="2000" i="1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sz="2400" dirty="0" smtClean="0"/>
              <a:t>	</a:t>
            </a:r>
            <a:r>
              <a:rPr lang="ru-RU" sz="2400" b="1" dirty="0" smtClean="0">
                <a:solidFill>
                  <a:srgbClr val="C00000"/>
                </a:solidFill>
              </a:rPr>
              <a:t>	Законно ли был произведен перевод? Почему?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ru-RU" sz="2400" dirty="0" smtClean="0"/>
          </a:p>
        </p:txBody>
      </p:sp>
      <p:graphicFrame>
        <p:nvGraphicFramePr>
          <p:cNvPr id="53252" name="Object 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5796136" y="1268760"/>
          <a:ext cx="3089920" cy="2997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Clip" r:id="rId3" imgW="3453840" imgH="3351240" progId="">
                  <p:embed/>
                </p:oleObj>
              </mc:Choice>
              <mc:Fallback>
                <p:oleObj name="Clip" r:id="rId3" imgW="3453840" imgH="335124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1268760"/>
                        <a:ext cx="3089920" cy="29972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 advAuto="100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433</TotalTime>
  <Words>378</Words>
  <Application>Microsoft Office PowerPoint</Application>
  <PresentationFormat>Экран (4:3)</PresentationFormat>
  <Paragraphs>59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Городская</vt:lpstr>
      <vt:lpstr>Clip</vt:lpstr>
      <vt:lpstr>Особенности труда несовершеннолетних</vt:lpstr>
      <vt:lpstr>Поступление на работу</vt:lpstr>
      <vt:lpstr>Запреты на отдельные виды работ</vt:lpstr>
      <vt:lpstr>Ограничения в переноске тяжестей</vt:lpstr>
      <vt:lpstr>Рабочее время для несовершеннолетних</vt:lpstr>
      <vt:lpstr>Отпуска, предоставляемые несовершеннолетним</vt:lpstr>
      <vt:lpstr>Презентация PowerPoint</vt:lpstr>
      <vt:lpstr>Практикум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&lt;-&gt;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труда несовершеннолетних</dc:title>
  <dc:creator>Ольга</dc:creator>
  <cp:lastModifiedBy>Руслан Зинуров</cp:lastModifiedBy>
  <cp:revision>49</cp:revision>
  <dcterms:created xsi:type="dcterms:W3CDTF">2011-01-17T10:04:59Z</dcterms:created>
  <dcterms:modified xsi:type="dcterms:W3CDTF">2018-01-24T12:21:01Z</dcterms:modified>
</cp:coreProperties>
</file>