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8" r:id="rId11"/>
    <p:sldId id="264" r:id="rId12"/>
    <p:sldId id="267" r:id="rId13"/>
    <p:sldId id="266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486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573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37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775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786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6838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796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562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5893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6067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432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72DDC-DC9B-4DAF-87FF-D49B2AB04C8C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8346D-5EDA-4C22-BA90-6E196B76BD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49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b="1" kern="18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Российская Федерация в 1990-х годах. </a:t>
            </a:r>
            <a:br>
              <a:rPr lang="ru-RU" b="1" kern="18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</a:br>
            <a:r>
              <a:rPr lang="ru-RU" b="1" kern="18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Социально-экономическое развитие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5929330"/>
            <a:ext cx="8858312" cy="500066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 </a:t>
            </a:r>
            <a:r>
              <a:rPr lang="ru-RU" dirty="0" err="1" smtClean="0">
                <a:solidFill>
                  <a:schemeClr val="tx1"/>
                </a:solidFill>
              </a:rPr>
              <a:t>Рогачкова</a:t>
            </a:r>
            <a:r>
              <a:rPr lang="ru-RU" dirty="0" smtClean="0">
                <a:solidFill>
                  <a:schemeClr val="tx1"/>
                </a:solidFill>
              </a:rPr>
              <a:t> Елена Вячеславовна, учитель истории МАОУ «Средняя общеобразовательная школа № 15»,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г. Каменск - Уральский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546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Сергей Кириенко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fsd.videouroki.net/products/conspekty/histege/43-rossijskaya-federaciya-v-1990-h-godah-socialno-ehkonomicheskoe-razvitie.files/image004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6353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17 августа 1998 года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Девальвация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 – снижение курса национальной валюты по отношению к твёрдым валютам.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Дефолт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 – финансовая несостоятельность государства, отказ от уплаты долгов.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6154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Действия правительства привели к катастрофическим результатам:</a:t>
            </a:r>
            <a:r>
              <a:rPr lang="ru-RU" sz="4800" dirty="0" smtClean="0">
                <a:ea typeface="Calibri"/>
                <a:cs typeface="Times New Roman"/>
              </a:rPr>
              <a:t/>
            </a:r>
            <a:br>
              <a:rPr lang="ru-RU" sz="4800" dirty="0" smtClean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1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валютный курс обвалился;</a:t>
            </a:r>
            <a:endParaRPr lang="ru-RU" sz="41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1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банковская система была разрушена;</a:t>
            </a:r>
            <a:endParaRPr lang="ru-RU" sz="41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1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разорились крупные банки;</a:t>
            </a:r>
            <a:endParaRPr lang="ru-RU" sz="41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1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вклады населения в коммерческих банках упали фактически на 50 %;</a:t>
            </a:r>
            <a:endParaRPr lang="ru-RU" sz="4100" b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1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резко выросли цены на товары широкого потребления;</a:t>
            </a:r>
            <a:endParaRPr lang="ru-RU" sz="41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1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сотни тысяч людей потеряли работу.</a:t>
            </a:r>
            <a:endParaRPr lang="ru-RU" sz="4100" b="1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3026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Евгений Примаков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histege/43-rossijskaya-federaciya-v-1990-h-godah-socialno-ehkonomicheskoe-razvitie.files/image005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" y="1484784"/>
            <a:ext cx="9141087" cy="52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14613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Результаты первых лет экономических реформ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4316288" cy="5069160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увеличился удельный вес сферы услуг в экономике России; </a:t>
            </a:r>
          </a:p>
          <a:p>
            <a:r>
              <a:rPr lang="ru-RU" sz="22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сократился импорт зерновых; </a:t>
            </a:r>
          </a:p>
          <a:p>
            <a:r>
              <a:rPr lang="ru-RU" sz="22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была создана рыночная инфраструктура (рынок труда, товаров, жилья); </a:t>
            </a:r>
          </a:p>
          <a:p>
            <a:r>
              <a:rPr lang="ru-RU" sz="22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возник частный сектор экономики; </a:t>
            </a:r>
          </a:p>
          <a:p>
            <a:r>
              <a:rPr lang="ru-RU" sz="22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была снята проблема товарного дефицита; </a:t>
            </a:r>
          </a:p>
          <a:p>
            <a:r>
              <a:rPr lang="ru-RU" sz="22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стабилизировались финансовая ситуация и курс рубля.</a:t>
            </a:r>
            <a:endParaRPr lang="ru-RU" sz="22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88296" cy="5257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3400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в глубокий кризис впало сельское хозяйство;</a:t>
            </a: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3400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 </a:t>
            </a:r>
            <a:r>
              <a:rPr lang="ru-RU" sz="3400" b="1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изменилась структура потребления товаров населением; </a:t>
            </a: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3400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значительная часть промышленности перешла под контроль олигархических или криминальных структур;</a:t>
            </a: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3400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 </a:t>
            </a:r>
            <a:r>
              <a:rPr lang="ru-RU" sz="3400" b="1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инфляция к 1999 году достигла 36,5 %.</a:t>
            </a:r>
            <a:endParaRPr lang="ru-RU" sz="34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161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ИТОГИ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04867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39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Начать переход России к рыночной экономике позволили … </a:t>
            </a:r>
          </a:p>
          <a:p>
            <a:pPr marL="0" indent="0">
              <a:lnSpc>
                <a:spcPct val="115000"/>
              </a:lnSpc>
              <a:spcAft>
                <a:spcPts val="1500"/>
              </a:spcAft>
              <a:buNone/>
            </a:pPr>
            <a:r>
              <a:rPr lang="ru-RU" sz="3900" b="1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реформы начала 1990-х годов</a:t>
            </a:r>
            <a:r>
              <a:rPr lang="ru-RU" sz="3900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.</a:t>
            </a:r>
            <a:endParaRPr lang="ru-RU" sz="39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39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2 января 1992 года вступил в силу закон …</a:t>
            </a:r>
          </a:p>
          <a:p>
            <a:pPr marL="0" indent="0">
              <a:lnSpc>
                <a:spcPct val="115000"/>
              </a:lnSpc>
              <a:spcAft>
                <a:spcPts val="1500"/>
              </a:spcAft>
              <a:buNone/>
            </a:pPr>
            <a:r>
              <a:rPr lang="ru-RU" sz="3900" b="1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«О либерализации цен».</a:t>
            </a:r>
            <a:endParaRPr lang="ru-RU" sz="39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39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Приватизация привела </a:t>
            </a:r>
          </a:p>
          <a:p>
            <a:pPr marL="0" indent="0">
              <a:lnSpc>
                <a:spcPct val="115000"/>
              </a:lnSpc>
              <a:spcAft>
                <a:spcPts val="1500"/>
              </a:spcAft>
              <a:buNone/>
            </a:pPr>
            <a:r>
              <a:rPr lang="ru-RU" sz="3900" b="1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к переходу государственной собственности в руки узкого круга людей.</a:t>
            </a:r>
            <a:endParaRPr lang="ru-RU" sz="39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6152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prstClr val="black"/>
                </a:solidFill>
              </a:rPr>
              <a:t>ИТОГИ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9036496" cy="5760640"/>
          </a:xfrm>
        </p:spPr>
        <p:txBody>
          <a:bodyPr>
            <a:noAutofit/>
          </a:bodyPr>
          <a:lstStyle/>
          <a:p>
            <a:pPr lvl="0"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17 августа 1998 года правительство провело </a:t>
            </a:r>
            <a:endParaRPr lang="ru-RU" dirty="0" smtClean="0">
              <a:solidFill>
                <a:srgbClr val="000000"/>
              </a:solidFill>
              <a:latin typeface="OpenSans"/>
              <a:ea typeface="Times New Roman"/>
              <a:cs typeface="Times New Roman"/>
            </a:endParaRPr>
          </a:p>
          <a:p>
            <a:pPr marL="0" lvl="0" indent="0">
              <a:spcAft>
                <a:spcPts val="1500"/>
              </a:spcAft>
              <a:buNone/>
            </a:pPr>
            <a:r>
              <a:rPr lang="ru-RU" b="1" dirty="0" smtClean="0">
                <a:solidFill>
                  <a:srgbClr val="FF0000"/>
                </a:solidFill>
                <a:latin typeface="OpenSans"/>
                <a:ea typeface="Times New Roman"/>
                <a:cs typeface="Times New Roman"/>
              </a:rPr>
              <a:t>девальвацию </a:t>
            </a:r>
            <a:r>
              <a:rPr lang="ru-RU" b="1" dirty="0">
                <a:solidFill>
                  <a:srgbClr val="FF0000"/>
                </a:solidFill>
                <a:latin typeface="OpenSans"/>
                <a:ea typeface="Times New Roman"/>
                <a:cs typeface="Times New Roman"/>
              </a:rPr>
              <a:t>и объявило дефолт.</a:t>
            </a:r>
            <a:endParaRPr lang="ru-RU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Кризис 1998 года ускорил переход российской экономики </a:t>
            </a:r>
            <a:r>
              <a:rPr lang="ru-RU" dirty="0" smtClean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к …</a:t>
            </a:r>
          </a:p>
          <a:p>
            <a:pPr marL="0" lvl="0" indent="0">
              <a:spcAft>
                <a:spcPts val="1500"/>
              </a:spcAft>
              <a:buNone/>
            </a:pPr>
            <a:r>
              <a:rPr lang="ru-RU" b="1" dirty="0" smtClean="0">
                <a:solidFill>
                  <a:srgbClr val="FF0000"/>
                </a:solidFill>
                <a:latin typeface="OpenSans"/>
                <a:ea typeface="Times New Roman"/>
                <a:cs typeface="Times New Roman"/>
              </a:rPr>
              <a:t>новой </a:t>
            </a:r>
            <a:r>
              <a:rPr lang="ru-RU" b="1" dirty="0">
                <a:solidFill>
                  <a:srgbClr val="FF0000"/>
                </a:solidFill>
                <a:latin typeface="OpenSans"/>
                <a:ea typeface="Times New Roman"/>
                <a:cs typeface="Times New Roman"/>
              </a:rPr>
              <a:t>стратегии развития.</a:t>
            </a:r>
            <a:endParaRPr lang="ru-RU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Во второй половине 1990-х годов увеличилось </a:t>
            </a:r>
            <a:r>
              <a:rPr lang="ru-RU" dirty="0" smtClean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…</a:t>
            </a:r>
          </a:p>
          <a:p>
            <a:pPr marL="0" lvl="0" indent="0">
              <a:spcAft>
                <a:spcPts val="1500"/>
              </a:spcAft>
              <a:buNone/>
            </a:pPr>
            <a:r>
              <a:rPr lang="ru-RU" b="1" dirty="0" smtClean="0">
                <a:solidFill>
                  <a:srgbClr val="FF0000"/>
                </a:solidFill>
                <a:latin typeface="OpenSans"/>
                <a:ea typeface="Times New Roman"/>
                <a:cs typeface="Times New Roman"/>
              </a:rPr>
              <a:t>отставание </a:t>
            </a:r>
            <a:r>
              <a:rPr lang="ru-RU" b="1" dirty="0">
                <a:solidFill>
                  <a:srgbClr val="FF0000"/>
                </a:solidFill>
                <a:latin typeface="OpenSans"/>
                <a:ea typeface="Times New Roman"/>
                <a:cs typeface="Times New Roman"/>
              </a:rPr>
              <a:t>России от ведущих экономик мира</a:t>
            </a:r>
            <a:r>
              <a:rPr lang="ru-RU" b="1" dirty="0" smtClean="0">
                <a:solidFill>
                  <a:srgbClr val="FF0000"/>
                </a:solidFill>
                <a:latin typeface="OpenSans"/>
                <a:ea typeface="Times New Roman"/>
                <a:cs typeface="Times New Roman"/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294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histege/43-rossijskaya-federaciya-v-1990-h-godah-socialno-ehkonomicheskoe-razvitie.files/image001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9144000" cy="53580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0925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 урока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000" dirty="0" smtClean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Н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ачало экономических реформ </a:t>
            </a: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Либерализация цен и приватизация</a:t>
            </a: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000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Д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ефолт 1998 года.</a:t>
            </a:r>
            <a:endParaRPr lang="ru-RU" sz="40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793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28 октября 1991 года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89451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«Шоковая терапия» 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- комплекс радикальных экономических реформ, направленных на оздоровление экономики государства и вывод её из кризиса.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85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Вице-премьером по экономической политике был назначен 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Егор Гайдар</a:t>
            </a:r>
            <a:r>
              <a:rPr lang="ru-RU" sz="36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.</a:t>
            </a:r>
            <a:r>
              <a:rPr lang="ru-RU" sz="4800" dirty="0">
                <a:ea typeface="Calibri"/>
                <a:cs typeface="Times New Roman"/>
              </a:rPr>
              <a:t/>
            </a:r>
            <a:br>
              <a:rPr lang="ru-RU" sz="48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histege/43-rossijskaya-federaciya-v-1990-h-godah-socialno-ehkonomicheskoe-razvitie.files/image002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4000" cy="5130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96103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Э</a:t>
            </a:r>
            <a:r>
              <a:rPr lang="ru-RU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кономические преобразования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либерализация цен (то есть переход к свободным ценам);</a:t>
            </a:r>
            <a:endParaRPr lang="ru-RU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либерализация торговли;</a:t>
            </a:r>
            <a:endParaRPr lang="ru-RU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приватизация (то есть передача объектов государственной собственности частным владельцам).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58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9036496" cy="114300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4000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2 января 1992 года вступил в силу </a:t>
            </a:r>
            <a:r>
              <a:rPr lang="ru-RU" sz="4000" b="1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закон «О либерализации цен»</a:t>
            </a:r>
            <a:r>
              <a:rPr lang="ru-RU" sz="4000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. </a:t>
            </a:r>
            <a:r>
              <a:rPr lang="ru-RU" sz="3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histege/43-rossijskaya-federaciya-v-1990-h-godah-socialno-ehkonomicheskoe-razvitie.files/image003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9144000" cy="4797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55601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Три варианта приватизации</a:t>
            </a:r>
            <a:r>
              <a:rPr lang="ru-RU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25658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По первому варианту 25 % акций передавались трудовому коллективу бесплатно, а ещё 10 % - с тридцатипроцентной скидкой.</a:t>
            </a:r>
            <a:endParaRPr lang="ru-RU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По второму варианту трудовые коллективы получали 51 % акций, но по цене почти в 2 раза превышавшей номинальную. Собственником акций становился каждый работник.</a:t>
            </a:r>
            <a:endParaRPr lang="ru-RU" sz="3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Третий вариант предусматривал право руководства предприятия выкупить по низким ценам 40 % акций.</a:t>
            </a:r>
            <a:endParaRPr lang="ru-RU" sz="36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269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4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Приватизационные чеки (ваучеры)</a:t>
            </a:r>
            <a:r>
              <a:rPr lang="ru-RU" sz="44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 – ценные бумаги, предназначенные для бесплатной передачи гражданам объектов государственной собственности.</a:t>
            </a:r>
            <a:endParaRPr lang="ru-RU" sz="4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3984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385</Words>
  <Application>Microsoft Office PowerPoint</Application>
  <PresentationFormat>Экран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Российская Федерация в 1990-х годах.  Социально-экономическое развитие </vt:lpstr>
      <vt:lpstr>Слайд 2</vt:lpstr>
      <vt:lpstr>План урока</vt:lpstr>
      <vt:lpstr>28 октября 1991 года </vt:lpstr>
      <vt:lpstr>Вице-премьером по экономической политике был назначен Егор Гайдар. </vt:lpstr>
      <vt:lpstr>Экономические преобразования</vt:lpstr>
      <vt:lpstr>2 января 1992 года вступил в силу закон «О либерализации цен».  </vt:lpstr>
      <vt:lpstr>Три варианта приватизации:</vt:lpstr>
      <vt:lpstr>Слайд 9</vt:lpstr>
      <vt:lpstr>Сергей Кириенко</vt:lpstr>
      <vt:lpstr>17 августа 1998 года</vt:lpstr>
      <vt:lpstr>Действия правительства привели к катастрофическим результатам: </vt:lpstr>
      <vt:lpstr>Евгений Примаков</vt:lpstr>
      <vt:lpstr>Результаты первых лет экономических реформ </vt:lpstr>
      <vt:lpstr>ИТОГИ</vt:lpstr>
      <vt:lpstr>ИТОГИ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Российская Федерация в 1990-х годах.  Социально-экономическое развитие</dc:title>
  <dc:creator>Пользователь Windows</dc:creator>
  <cp:lastModifiedBy>Admin</cp:lastModifiedBy>
  <cp:revision>4</cp:revision>
  <dcterms:created xsi:type="dcterms:W3CDTF">2020-02-12T12:12:09Z</dcterms:created>
  <dcterms:modified xsi:type="dcterms:W3CDTF">2020-02-26T11:08:12Z</dcterms:modified>
</cp:coreProperties>
</file>