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1716-48C7-4658-8482-FA260B47766C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4B3E-7BA2-4ABB-917E-2C9443CF91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Spotlight 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6f</a:t>
            </a:r>
          </a:p>
          <a:p>
            <a:r>
              <a:rPr lang="en-US" dirty="0" smtClean="0"/>
              <a:t>English in use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 the words with the pictures</a:t>
            </a:r>
            <a:endParaRPr lang="ru-RU" dirty="0"/>
          </a:p>
        </p:txBody>
      </p:sp>
      <p:pic>
        <p:nvPicPr>
          <p:cNvPr id="4" name="Содержимое 3" descr="standart-ca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8126" y="1196752"/>
            <a:ext cx="2208408" cy="1011090"/>
          </a:xfrm>
        </p:spPr>
      </p:pic>
      <p:pic>
        <p:nvPicPr>
          <p:cNvPr id="5" name="Рисунок 4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636912"/>
            <a:ext cx="2107249" cy="1374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66aed3c8b4f961500cdabfde3965f99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564904"/>
            <a:ext cx="2339244" cy="1559496"/>
          </a:xfrm>
          <a:prstGeom prst="rect">
            <a:avLst/>
          </a:prstGeom>
        </p:spPr>
      </p:pic>
      <p:pic>
        <p:nvPicPr>
          <p:cNvPr id="7" name="Рисунок 6" descr="Без назван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980728"/>
            <a:ext cx="2471743" cy="13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669_4705664182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3933056"/>
            <a:ext cx="2190179" cy="1641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203848" y="1268760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Yacht</a:t>
            </a:r>
          </a:p>
          <a:p>
            <a:pPr algn="ctr"/>
            <a:r>
              <a:rPr lang="en-US" sz="3600" dirty="0" smtClean="0"/>
              <a:t>Helicopter</a:t>
            </a:r>
          </a:p>
          <a:p>
            <a:pPr algn="ctr"/>
            <a:r>
              <a:rPr lang="en-US" sz="3600" dirty="0" smtClean="0"/>
              <a:t>Bike</a:t>
            </a:r>
          </a:p>
          <a:p>
            <a:pPr algn="ctr"/>
            <a:r>
              <a:rPr lang="en-US" sz="3600" dirty="0" smtClean="0"/>
              <a:t>Train</a:t>
            </a:r>
          </a:p>
          <a:p>
            <a:pPr algn="ctr"/>
            <a:r>
              <a:rPr lang="en-US" sz="3600" dirty="0"/>
              <a:t>T</a:t>
            </a:r>
            <a:r>
              <a:rPr lang="en-US" sz="3600" dirty="0" smtClean="0"/>
              <a:t>axi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 in the missing letters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/>
            <a:r>
              <a:rPr lang="en-US" dirty="0" err="1" smtClean="0"/>
              <a:t>H_li_op_er</a:t>
            </a:r>
            <a:endParaRPr lang="en-US" dirty="0" smtClean="0"/>
          </a:p>
          <a:p>
            <a:pPr algn="ctr"/>
            <a:r>
              <a:rPr lang="en-US" dirty="0" smtClean="0"/>
              <a:t>_et     _ _</a:t>
            </a:r>
            <a:r>
              <a:rPr lang="en-US" dirty="0" err="1" smtClean="0"/>
              <a:t>rpl_ne</a:t>
            </a:r>
            <a:endParaRPr lang="en-US" dirty="0" smtClean="0"/>
          </a:p>
          <a:p>
            <a:pPr algn="ctr"/>
            <a:r>
              <a:rPr lang="en-US" dirty="0" smtClean="0"/>
              <a:t>St_ _</a:t>
            </a:r>
            <a:r>
              <a:rPr lang="en-US" dirty="0" err="1" smtClean="0"/>
              <a:t>mb_at</a:t>
            </a:r>
            <a:endParaRPr lang="en-US" dirty="0" smtClean="0"/>
          </a:p>
          <a:p>
            <a:pPr algn="ctr"/>
            <a:r>
              <a:rPr lang="en-US" dirty="0" err="1" smtClean="0"/>
              <a:t>T_a_n</a:t>
            </a:r>
            <a:endParaRPr lang="en-US" dirty="0" smtClean="0"/>
          </a:p>
          <a:p>
            <a:pPr algn="ctr"/>
            <a:r>
              <a:rPr lang="en-US" dirty="0" err="1" smtClean="0"/>
              <a:t>Y_c_t</a:t>
            </a:r>
            <a:endParaRPr lang="en-US" dirty="0" smtClean="0"/>
          </a:p>
          <a:p>
            <a:pPr algn="ctr"/>
            <a:r>
              <a:rPr lang="en-US" dirty="0" smtClean="0"/>
              <a:t>Bi_ _</a:t>
            </a:r>
          </a:p>
          <a:p>
            <a:pPr algn="ctr"/>
            <a:r>
              <a:rPr lang="en-US" dirty="0" err="1" smtClean="0"/>
              <a:t>H_v_rcr_ft</a:t>
            </a:r>
            <a:endParaRPr lang="en-US" dirty="0" smtClean="0"/>
          </a:p>
          <a:p>
            <a:pPr algn="ctr"/>
            <a:r>
              <a:rPr lang="en-US" dirty="0" smtClean="0"/>
              <a:t>B_ _t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Phrasal verb </a:t>
            </a:r>
            <a:r>
              <a:rPr lang="en-US" dirty="0" smtClean="0"/>
              <a:t>SET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79912" y="2708920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SET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364088" y="213285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4005064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771800" y="4149080"/>
            <a:ext cx="86409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915816" y="2204864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516216" y="1340768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Aside</a:t>
            </a:r>
          </a:p>
          <a:p>
            <a:pPr algn="ctr"/>
            <a:r>
              <a:rPr lang="ru-RU" sz="2400" dirty="0" smtClean="0"/>
              <a:t>откладывать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44208" y="4581128"/>
            <a:ext cx="18002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</a:t>
            </a:r>
          </a:p>
          <a:p>
            <a:pPr algn="ctr"/>
            <a:r>
              <a:rPr lang="ru-RU" sz="2400" dirty="0" smtClean="0"/>
              <a:t>наступать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1412776"/>
            <a:ext cx="23762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</a:p>
          <a:p>
            <a:pPr algn="ctr"/>
            <a:r>
              <a:rPr lang="ru-RU" sz="2400" dirty="0" smtClean="0"/>
              <a:t>задерживать(</a:t>
            </a:r>
            <a:r>
              <a:rPr lang="ru-RU" sz="2400" dirty="0" err="1" smtClean="0"/>
              <a:t>ся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4725144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</a:t>
            </a:r>
          </a:p>
          <a:p>
            <a:pPr algn="ctr"/>
            <a:r>
              <a:rPr lang="ru-RU" sz="2400" dirty="0" smtClean="0"/>
              <a:t>отправляться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the seaside – </a:t>
            </a:r>
            <a:r>
              <a:rPr lang="ru-RU" dirty="0" smtClean="0"/>
              <a:t>на берегу моря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hire – </a:t>
            </a:r>
            <a:r>
              <a:rPr lang="ru-RU" dirty="0" smtClean="0"/>
              <a:t>напрокат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 season – </a:t>
            </a:r>
            <a:r>
              <a:rPr lang="ru-RU" dirty="0" smtClean="0"/>
              <a:t>вне сезона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Without</a:t>
            </a:r>
            <a:r>
              <a:rPr lang="en-US" dirty="0" smtClean="0"/>
              <a:t> delay – </a:t>
            </a:r>
            <a:r>
              <a:rPr lang="ru-RU" dirty="0" smtClean="0"/>
              <a:t>безотлагательно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board – </a:t>
            </a:r>
            <a:r>
              <a:rPr lang="ru-RU" dirty="0" smtClean="0"/>
              <a:t>на борту (самолета, корабля)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advance – </a:t>
            </a:r>
            <a:r>
              <a:rPr lang="ru-RU" dirty="0" smtClean="0"/>
              <a:t>заранее, раньше времени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formation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Прилагательное + </a:t>
            </a:r>
            <a:r>
              <a:rPr lang="en-US" dirty="0" err="1" smtClean="0">
                <a:solidFill>
                  <a:srgbClr val="FF0000"/>
                </a:solidFill>
              </a:rPr>
              <a:t>ness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ru-RU" dirty="0" smtClean="0"/>
              <a:t>существительное, обозначающее состояние/качество.</a:t>
            </a:r>
          </a:p>
          <a:p>
            <a:pPr algn="ctr">
              <a:buNone/>
            </a:pPr>
            <a:r>
              <a:rPr lang="en-US" dirty="0" smtClean="0"/>
              <a:t>Kind-kindness   (</a:t>
            </a:r>
            <a:r>
              <a:rPr lang="ru-RU" dirty="0" err="1" smtClean="0"/>
              <a:t>добрый-доброта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Глагол +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= </a:t>
            </a:r>
            <a:r>
              <a:rPr lang="ru-RU" dirty="0" smtClean="0"/>
              <a:t>существительное, обозначающее действие, процесс или состояние.</a:t>
            </a:r>
          </a:p>
          <a:p>
            <a:pPr algn="ctr">
              <a:buNone/>
            </a:pPr>
            <a:r>
              <a:rPr lang="en-US" dirty="0" smtClean="0"/>
              <a:t>Enjoy – enjoyment </a:t>
            </a:r>
            <a:r>
              <a:rPr lang="ru-RU" dirty="0" smtClean="0"/>
              <a:t>(</a:t>
            </a:r>
            <a:r>
              <a:rPr lang="ru-RU" dirty="0" err="1" smtClean="0"/>
              <a:t>наслаждаться-наслаждение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Workbook p.59 ex.1,3,4.</a:t>
            </a:r>
          </a:p>
          <a:p>
            <a:r>
              <a:rPr lang="en-US" sz="4000" dirty="0" smtClean="0"/>
              <a:t>Learn the word expressions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34</TotalTime>
  <Words>138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Spotlight 8</vt:lpstr>
      <vt:lpstr>Match the words with the pictures</vt:lpstr>
      <vt:lpstr>Fill  in the missing letters</vt:lpstr>
      <vt:lpstr>Phrasal verb SET</vt:lpstr>
      <vt:lpstr>PREPOSITIONS</vt:lpstr>
      <vt:lpstr>Word formation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8</dc:title>
  <dc:creator>1</dc:creator>
  <cp:lastModifiedBy>1</cp:lastModifiedBy>
  <cp:revision>1</cp:revision>
  <dcterms:created xsi:type="dcterms:W3CDTF">2021-04-04T17:32:50Z</dcterms:created>
  <dcterms:modified xsi:type="dcterms:W3CDTF">2021-04-04T18:07:41Z</dcterms:modified>
</cp:coreProperties>
</file>