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BC1C-51D0-4DF1-8550-CCD6A9AF28C3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4E74-5527-4771-8BF3-B8520F6CC1B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BC1C-51D0-4DF1-8550-CCD6A9AF28C3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4E74-5527-4771-8BF3-B8520F6CC1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BC1C-51D0-4DF1-8550-CCD6A9AF28C3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4E74-5527-4771-8BF3-B8520F6CC1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BC1C-51D0-4DF1-8550-CCD6A9AF28C3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4E74-5527-4771-8BF3-B8520F6CC1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BC1C-51D0-4DF1-8550-CCD6A9AF28C3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4E74-5527-4771-8BF3-B8520F6CC1B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BC1C-51D0-4DF1-8550-CCD6A9AF28C3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4E74-5527-4771-8BF3-B8520F6CC1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BC1C-51D0-4DF1-8550-CCD6A9AF28C3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4E74-5527-4771-8BF3-B8520F6CC1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BC1C-51D0-4DF1-8550-CCD6A9AF28C3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4E74-5527-4771-8BF3-B8520F6CC1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BC1C-51D0-4DF1-8550-CCD6A9AF28C3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4E74-5527-4771-8BF3-B8520F6CC1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BC1C-51D0-4DF1-8550-CCD6A9AF28C3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4E74-5527-4771-8BF3-B8520F6CC1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6BC1C-51D0-4DF1-8550-CCD6A9AF28C3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ED34E74-5527-4771-8BF3-B8520F6CC1B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56BC1C-51D0-4DF1-8550-CCD6A9AF28C3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D34E74-5527-4771-8BF3-B8520F6CC1B9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Географические загадки по теме «Африка»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Загадка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9. Он </a:t>
            </a:r>
            <a:r>
              <a:rPr lang="ru-RU" sz="4000" dirty="0"/>
              <a:t>трубит как паровоз,</a:t>
            </a:r>
            <a:br>
              <a:rPr lang="ru-RU" sz="4000" dirty="0"/>
            </a:br>
            <a:r>
              <a:rPr lang="ru-RU" sz="4000" dirty="0"/>
              <a:t>Между глаз имеет хвост.</a:t>
            </a:r>
            <a:br>
              <a:rPr lang="ru-RU" sz="4000" dirty="0"/>
            </a:br>
            <a:r>
              <a:rPr lang="ru-RU" sz="4000" dirty="0"/>
              <a:t>Через зарослей заслон</a:t>
            </a:r>
            <a:br>
              <a:rPr lang="ru-RU" sz="4000" dirty="0"/>
            </a:br>
            <a:r>
              <a:rPr lang="ru-RU" sz="4000" dirty="0"/>
              <a:t>Шел по джунглям толстый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Загадка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10. Таких </a:t>
            </a:r>
            <a:r>
              <a:rPr lang="ru-RU" sz="4000" dirty="0"/>
              <a:t>деревьев нет у нас,</a:t>
            </a:r>
            <a:br>
              <a:rPr lang="ru-RU" sz="4000" dirty="0"/>
            </a:br>
            <a:r>
              <a:rPr lang="ru-RU" sz="4000" dirty="0"/>
              <a:t>Больше дуба в сотню раз.</a:t>
            </a:r>
            <a:br>
              <a:rPr lang="ru-RU" sz="4000" dirty="0"/>
            </a:br>
            <a:r>
              <a:rPr lang="ru-RU" sz="4000" dirty="0"/>
              <a:t>Звуки издает как дед,</a:t>
            </a:r>
            <a:br>
              <a:rPr lang="ru-RU" sz="4000" dirty="0"/>
            </a:br>
            <a:r>
              <a:rPr lang="ru-RU" sz="4000" dirty="0"/>
              <a:t>Ведь ему пять тысяч лет.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 Страус</a:t>
            </a:r>
          </a:p>
          <a:p>
            <a:r>
              <a:rPr lang="ru-RU" dirty="0" smtClean="0"/>
              <a:t>2. Гиена</a:t>
            </a:r>
          </a:p>
          <a:p>
            <a:r>
              <a:rPr lang="ru-RU" dirty="0" smtClean="0"/>
              <a:t>3. Носорог</a:t>
            </a:r>
          </a:p>
          <a:p>
            <a:r>
              <a:rPr lang="ru-RU" dirty="0" smtClean="0"/>
              <a:t>4. Фламинго</a:t>
            </a:r>
          </a:p>
          <a:p>
            <a:r>
              <a:rPr lang="ru-RU" dirty="0" smtClean="0"/>
              <a:t>5. Лемур</a:t>
            </a:r>
          </a:p>
          <a:p>
            <a:r>
              <a:rPr lang="ru-RU" dirty="0" smtClean="0"/>
              <a:t>6.Фенек</a:t>
            </a:r>
          </a:p>
          <a:p>
            <a:r>
              <a:rPr lang="ru-RU" dirty="0" smtClean="0"/>
              <a:t>7. Вельвичия</a:t>
            </a:r>
          </a:p>
          <a:p>
            <a:r>
              <a:rPr lang="ru-RU" dirty="0" smtClean="0"/>
              <a:t>8. Шакал</a:t>
            </a:r>
          </a:p>
          <a:p>
            <a:r>
              <a:rPr lang="ru-RU" dirty="0" smtClean="0"/>
              <a:t>9. Слон</a:t>
            </a:r>
          </a:p>
          <a:p>
            <a:r>
              <a:rPr lang="ru-RU" dirty="0" smtClean="0"/>
              <a:t>10. Баобаб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</a:t>
            </a:r>
            <a:r>
              <a:rPr lang="ru-RU" dirty="0" smtClean="0"/>
              <a:t>агадка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1. Я </a:t>
            </a:r>
            <a:r>
              <a:rPr lang="ru-RU" sz="4000" dirty="0"/>
              <a:t>- птица, чемпион по бегу.</a:t>
            </a:r>
            <a:br>
              <a:rPr lang="ru-RU" sz="4000" dirty="0"/>
            </a:br>
            <a:r>
              <a:rPr lang="ru-RU" sz="4000" dirty="0"/>
              <a:t>Меня не обогнать атлету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Загадка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2. Полосатая </a:t>
            </a:r>
            <a:r>
              <a:rPr lang="ru-RU" sz="4000" dirty="0"/>
              <a:t>как зебра, </a:t>
            </a:r>
            <a:br>
              <a:rPr lang="ru-RU" sz="4000" dirty="0"/>
            </a:br>
            <a:r>
              <a:rPr lang="ru-RU" sz="4000" dirty="0"/>
              <a:t>А трусливая как заяц.</a:t>
            </a:r>
            <a:br>
              <a:rPr lang="ru-RU" sz="4000" dirty="0"/>
            </a:br>
            <a:r>
              <a:rPr lang="ru-RU" sz="4000" dirty="0"/>
              <a:t>На зверей не нападаю, только падалью питаюсь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Загадка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3. До «зубов» вооружен:</a:t>
            </a:r>
            <a:br>
              <a:rPr lang="ru-RU" sz="4000" dirty="0" smtClean="0"/>
            </a:br>
            <a:r>
              <a:rPr lang="ru-RU" sz="4000" dirty="0" smtClean="0"/>
              <a:t>Есть броня и </a:t>
            </a:r>
            <a:r>
              <a:rPr lang="ru-RU" sz="4000" dirty="0"/>
              <a:t>меч.</a:t>
            </a:r>
            <a:br>
              <a:rPr lang="ru-RU" sz="4000" dirty="0"/>
            </a:br>
            <a:r>
              <a:rPr lang="ru-RU" sz="4000" dirty="0" err="1"/>
              <a:t>Прбегу</a:t>
            </a:r>
            <a:r>
              <a:rPr lang="ru-RU" sz="4000" dirty="0"/>
              <a:t>, </a:t>
            </a:r>
            <a:r>
              <a:rPr lang="ru-RU" sz="4000" dirty="0" smtClean="0"/>
              <a:t>земля </a:t>
            </a:r>
            <a:r>
              <a:rPr lang="ru-RU" sz="4000" dirty="0"/>
              <a:t>дрожит</a:t>
            </a:r>
            <a:br>
              <a:rPr lang="ru-RU" sz="4000" dirty="0"/>
            </a:br>
            <a:r>
              <a:rPr lang="ru-RU" sz="4000" dirty="0"/>
              <a:t>Словно бьет картечь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Загадка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4. Шея выгнута дугой, </a:t>
            </a:r>
            <a:br>
              <a:rPr lang="ru-RU" sz="4000" dirty="0" smtClean="0"/>
            </a:br>
            <a:r>
              <a:rPr lang="ru-RU" sz="4000" dirty="0" smtClean="0"/>
              <a:t>Нежная окраска.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>Тихо дремлет над водой</a:t>
            </a:r>
            <a:br>
              <a:rPr lang="ru-RU" sz="4000" dirty="0"/>
            </a:br>
            <a:r>
              <a:rPr lang="ru-RU" sz="4000" dirty="0"/>
              <a:t>Птица или сказка?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Загадка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5. Родственником </a:t>
            </a:r>
            <a:r>
              <a:rPr lang="ru-RU" sz="4000" dirty="0"/>
              <a:t>обезьянам довожусь я </a:t>
            </a:r>
            <a:br>
              <a:rPr lang="ru-RU" sz="4000" dirty="0"/>
            </a:br>
            <a:r>
              <a:rPr lang="ru-RU" sz="4000" dirty="0"/>
              <a:t>На острове Мадагаскар ищи меня!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Загадка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6. От </a:t>
            </a:r>
            <a:r>
              <a:rPr lang="ru-RU" sz="4000" dirty="0"/>
              <a:t>рыжих «Европеек»</a:t>
            </a:r>
            <a:br>
              <a:rPr lang="ru-RU" sz="4000" dirty="0"/>
            </a:br>
            <a:r>
              <a:rPr lang="ru-RU" sz="4000" dirty="0"/>
              <a:t>Ушами отличительна,</a:t>
            </a:r>
            <a:br>
              <a:rPr lang="ru-RU" sz="4000" dirty="0"/>
            </a:br>
            <a:r>
              <a:rPr lang="ru-RU" sz="4000" dirty="0"/>
              <a:t>Но хищник я прекрасный!</a:t>
            </a:r>
            <a:br>
              <a:rPr lang="ru-RU" sz="4000" dirty="0"/>
            </a:br>
            <a:r>
              <a:rPr lang="ru-RU" sz="4000" dirty="0"/>
              <a:t>Охочусь замечательно!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Загадка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7. Совсем </a:t>
            </a:r>
            <a:r>
              <a:rPr lang="ru-RU" sz="4000" dirty="0"/>
              <a:t>одна в пустыне</a:t>
            </a:r>
            <a:br>
              <a:rPr lang="ru-RU" sz="4000" dirty="0"/>
            </a:br>
            <a:r>
              <a:rPr lang="ru-RU" sz="4000" dirty="0"/>
              <a:t>Я выгляжу величественно,</a:t>
            </a:r>
            <a:br>
              <a:rPr lang="ru-RU" sz="4000" dirty="0"/>
            </a:br>
            <a:r>
              <a:rPr lang="ru-RU" sz="4000" dirty="0"/>
              <a:t>А потому зовут меня божественно-…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Загадка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8. Всех </a:t>
            </a:r>
            <a:r>
              <a:rPr lang="ru-RU" sz="4000" dirty="0"/>
              <a:t>в саванне он боится,</a:t>
            </a:r>
            <a:br>
              <a:rPr lang="ru-RU" sz="4000" dirty="0"/>
            </a:br>
            <a:r>
              <a:rPr lang="ru-RU" sz="4000" dirty="0"/>
              <a:t>Но приходится делиться даже льву</a:t>
            </a:r>
            <a:br>
              <a:rPr lang="ru-RU" sz="4000" dirty="0"/>
            </a:br>
            <a:r>
              <a:rPr lang="ru-RU" sz="4000" dirty="0"/>
              <a:t>Прячется всегда а траву,</a:t>
            </a:r>
            <a:br>
              <a:rPr lang="ru-RU" sz="4000" dirty="0"/>
            </a:br>
            <a:r>
              <a:rPr lang="ru-RU" sz="4000" dirty="0"/>
              <a:t>Прыгает, кусок хватает</a:t>
            </a:r>
            <a:br>
              <a:rPr lang="ru-RU" sz="4000" dirty="0"/>
            </a:br>
            <a:r>
              <a:rPr lang="ru-RU" sz="4000" dirty="0"/>
              <a:t>И обратно убегает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</TotalTime>
  <Words>118</Words>
  <Application>Microsoft Office PowerPoint</Application>
  <PresentationFormat>Экран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Географические загадки по теме «Африка»</vt:lpstr>
      <vt:lpstr>Загадка</vt:lpstr>
      <vt:lpstr>Загадка</vt:lpstr>
      <vt:lpstr>Загадка</vt:lpstr>
      <vt:lpstr>Загадка</vt:lpstr>
      <vt:lpstr>Загадка</vt:lpstr>
      <vt:lpstr>Загадка</vt:lpstr>
      <vt:lpstr>Загадка</vt:lpstr>
      <vt:lpstr>Загадка</vt:lpstr>
      <vt:lpstr>Загадка</vt:lpstr>
      <vt:lpstr>Загадка</vt:lpstr>
      <vt:lpstr>Ответы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Географические загадки по теме «Африка»</dc:title>
  <dc:creator>User</dc:creator>
  <cp:lastModifiedBy>User</cp:lastModifiedBy>
  <cp:revision>2</cp:revision>
  <dcterms:created xsi:type="dcterms:W3CDTF">2019-01-10T06:58:52Z</dcterms:created>
  <dcterms:modified xsi:type="dcterms:W3CDTF">2019-01-10T07:12:37Z</dcterms:modified>
</cp:coreProperties>
</file>