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4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CAA38-7AA0-4D14-A349-5C6FB292E494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790AA-3BBD-4767-96E3-29B9976DE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6023" y="2143493"/>
            <a:ext cx="103632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Личные и притяжательные местоимения в английском языке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sz="3600" dirty="0" smtClean="0"/>
          </a:p>
          <a:p>
            <a:r>
              <a:rPr lang="ru-RU" sz="3600" dirty="0" smtClean="0"/>
              <a:t>Составитель</a:t>
            </a:r>
            <a:r>
              <a:rPr lang="en-US" sz="3600" dirty="0" smtClean="0"/>
              <a:t>: </a:t>
            </a:r>
            <a:r>
              <a:rPr lang="ru-RU" sz="3600" dirty="0" smtClean="0"/>
              <a:t>учитель английского языка</a:t>
            </a:r>
          </a:p>
          <a:p>
            <a:r>
              <a:rPr lang="ru-RU" sz="3600" dirty="0" smtClean="0"/>
              <a:t>     </a:t>
            </a:r>
            <a:r>
              <a:rPr lang="ru-RU" sz="3600" dirty="0" err="1" smtClean="0"/>
              <a:t>Максимчук</a:t>
            </a:r>
            <a:r>
              <a:rPr lang="ru-RU" sz="3600" dirty="0" smtClean="0"/>
              <a:t> О.Н.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4B5B8E2-B70B-41A9-8CD2-B6B8CA402A25}"/>
              </a:ext>
            </a:extLst>
          </p:cNvPr>
          <p:cNvSpPr txBox="1"/>
          <p:nvPr/>
        </p:nvSpPr>
        <p:spPr>
          <a:xfrm>
            <a:off x="4091354" y="251102"/>
            <a:ext cx="11019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/>
              <a:t>I</a:t>
            </a:r>
            <a:endParaRPr lang="ru-RU" sz="20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A30F736-C1B1-44EC-9DBD-40DE415CEF7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5815" y="258901"/>
            <a:ext cx="2247900" cy="3162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062A766-E1A4-472F-A7E4-19715B0CDE25}"/>
              </a:ext>
            </a:extLst>
          </p:cNvPr>
          <p:cNvSpPr txBox="1"/>
          <p:nvPr/>
        </p:nvSpPr>
        <p:spPr>
          <a:xfrm>
            <a:off x="6283569" y="0"/>
            <a:ext cx="53926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dirty="0"/>
              <a:t>-  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67469AE-1A45-42FF-B832-5B47747BCACD}"/>
              </a:ext>
            </a:extLst>
          </p:cNvPr>
          <p:cNvSpPr txBox="1"/>
          <p:nvPr/>
        </p:nvSpPr>
        <p:spPr>
          <a:xfrm>
            <a:off x="3704492" y="3421201"/>
            <a:ext cx="3118234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dirty="0"/>
              <a:t>My - </a:t>
            </a:r>
            <a:r>
              <a:rPr lang="ru-RU" sz="17000" dirty="0"/>
              <a:t>мой</a:t>
            </a:r>
          </a:p>
        </p:txBody>
      </p:sp>
    </p:spTree>
    <p:extLst>
      <p:ext uri="{BB962C8B-B14F-4D97-AF65-F5344CB8AC3E}">
        <p14:creationId xmlns:p14="http://schemas.microsoft.com/office/powerpoint/2010/main" xmlns="" val="3013110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F9F0DEB-694D-4A9B-9DAB-0FF63CF79A4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" y="410308"/>
            <a:ext cx="2886075" cy="3505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68AA79-B109-4630-BD31-F0BFB7F74E4E}"/>
              </a:ext>
            </a:extLst>
          </p:cNvPr>
          <p:cNvSpPr txBox="1"/>
          <p:nvPr/>
        </p:nvSpPr>
        <p:spPr>
          <a:xfrm>
            <a:off x="3271837" y="3736373"/>
            <a:ext cx="31182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Your - </a:t>
            </a:r>
            <a:r>
              <a:rPr lang="ru-RU" sz="15000" dirty="0"/>
              <a:t>твой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759774F-7959-424B-A344-966B9851B39E}"/>
              </a:ext>
            </a:extLst>
          </p:cNvPr>
          <p:cNvSpPr txBox="1"/>
          <p:nvPr/>
        </p:nvSpPr>
        <p:spPr>
          <a:xfrm>
            <a:off x="3681046" y="962579"/>
            <a:ext cx="316523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You </a:t>
            </a:r>
            <a:endParaRPr lang="ru-RU" sz="15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A4C3396-250D-41A1-A035-277B789700F4}"/>
              </a:ext>
            </a:extLst>
          </p:cNvPr>
          <p:cNvSpPr txBox="1"/>
          <p:nvPr/>
        </p:nvSpPr>
        <p:spPr>
          <a:xfrm>
            <a:off x="7255485" y="994460"/>
            <a:ext cx="399647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0" dirty="0"/>
              <a:t>- ты</a:t>
            </a:r>
            <a:r>
              <a:rPr lang="en-US" sz="15000" dirty="0"/>
              <a:t> </a:t>
            </a:r>
            <a:endParaRPr lang="ru-RU" sz="15000" dirty="0"/>
          </a:p>
        </p:txBody>
      </p:sp>
    </p:spTree>
    <p:extLst>
      <p:ext uri="{BB962C8B-B14F-4D97-AF65-F5344CB8AC3E}">
        <p14:creationId xmlns:p14="http://schemas.microsoft.com/office/powerpoint/2010/main" xmlns="" val="1997062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9A8F946-33EA-4141-A25B-E3620EA5C16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075" y="255709"/>
            <a:ext cx="2676525" cy="37909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C506539-6EEE-40FE-8B32-382E1E7A734F}"/>
              </a:ext>
            </a:extLst>
          </p:cNvPr>
          <p:cNvSpPr txBox="1"/>
          <p:nvPr/>
        </p:nvSpPr>
        <p:spPr>
          <a:xfrm>
            <a:off x="3681046" y="962579"/>
            <a:ext cx="316523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He </a:t>
            </a:r>
            <a:endParaRPr lang="ru-RU" sz="1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87447C2-7A69-4313-9C84-59FC8BECAFE2}"/>
              </a:ext>
            </a:extLst>
          </p:cNvPr>
          <p:cNvSpPr txBox="1"/>
          <p:nvPr/>
        </p:nvSpPr>
        <p:spPr>
          <a:xfrm>
            <a:off x="7255485" y="994460"/>
            <a:ext cx="399647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0" dirty="0"/>
              <a:t>- он</a:t>
            </a:r>
            <a:r>
              <a:rPr lang="en-US" sz="15000" dirty="0"/>
              <a:t> </a:t>
            </a:r>
            <a:endParaRPr lang="ru-RU" sz="15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D6F0482-42E9-4E41-B6EA-EBB1DDBF0E89}"/>
              </a:ext>
            </a:extLst>
          </p:cNvPr>
          <p:cNvSpPr txBox="1"/>
          <p:nvPr/>
        </p:nvSpPr>
        <p:spPr>
          <a:xfrm>
            <a:off x="3681046" y="3736373"/>
            <a:ext cx="31182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His - </a:t>
            </a:r>
            <a:r>
              <a:rPr lang="ru-RU" sz="15000" dirty="0"/>
              <a:t>его</a:t>
            </a:r>
          </a:p>
        </p:txBody>
      </p:sp>
    </p:spTree>
    <p:extLst>
      <p:ext uri="{BB962C8B-B14F-4D97-AF65-F5344CB8AC3E}">
        <p14:creationId xmlns:p14="http://schemas.microsoft.com/office/powerpoint/2010/main" xmlns="" val="4288859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B33F0A8-5FAA-424B-9729-F1E5947C8E6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1531" y="262304"/>
            <a:ext cx="2514600" cy="38481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25C6A9D-CF87-4361-B5FF-120D1C8F90CA}"/>
              </a:ext>
            </a:extLst>
          </p:cNvPr>
          <p:cNvSpPr txBox="1"/>
          <p:nvPr/>
        </p:nvSpPr>
        <p:spPr>
          <a:xfrm>
            <a:off x="3294184" y="986025"/>
            <a:ext cx="316523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She </a:t>
            </a:r>
            <a:endParaRPr lang="ru-RU" sz="1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98D09CC-C5B0-4EBF-B542-5B7EB816A0BE}"/>
              </a:ext>
            </a:extLst>
          </p:cNvPr>
          <p:cNvSpPr txBox="1"/>
          <p:nvPr/>
        </p:nvSpPr>
        <p:spPr>
          <a:xfrm>
            <a:off x="6904893" y="994460"/>
            <a:ext cx="43470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0" dirty="0"/>
              <a:t>- она</a:t>
            </a:r>
            <a:r>
              <a:rPr lang="en-US" sz="15000" dirty="0"/>
              <a:t> </a:t>
            </a:r>
            <a:endParaRPr lang="ru-RU" sz="15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9319D1A-AA9B-45B1-B6A5-7FF9993BA55E}"/>
              </a:ext>
            </a:extLst>
          </p:cNvPr>
          <p:cNvSpPr txBox="1"/>
          <p:nvPr/>
        </p:nvSpPr>
        <p:spPr>
          <a:xfrm>
            <a:off x="3681046" y="3736373"/>
            <a:ext cx="31182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Her - </a:t>
            </a:r>
            <a:r>
              <a:rPr lang="ru-RU" sz="15000" dirty="0"/>
              <a:t>ее</a:t>
            </a:r>
          </a:p>
        </p:txBody>
      </p:sp>
    </p:spTree>
    <p:extLst>
      <p:ext uri="{BB962C8B-B14F-4D97-AF65-F5344CB8AC3E}">
        <p14:creationId xmlns:p14="http://schemas.microsoft.com/office/powerpoint/2010/main" xmlns="" val="2685751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2A801BE-0547-4E7F-A523-318AC3C47B9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231" y="189767"/>
            <a:ext cx="3352800" cy="38290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C22E5F5-CBD1-463D-83D0-759DC4AE104B}"/>
              </a:ext>
            </a:extLst>
          </p:cNvPr>
          <p:cNvSpPr txBox="1"/>
          <p:nvPr/>
        </p:nvSpPr>
        <p:spPr>
          <a:xfrm>
            <a:off x="3563814" y="903963"/>
            <a:ext cx="41499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They </a:t>
            </a:r>
            <a:endParaRPr lang="ru-RU" sz="1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AAC6A36-F732-4DE2-A7A7-6DF8EA1A6BD2}"/>
              </a:ext>
            </a:extLst>
          </p:cNvPr>
          <p:cNvSpPr txBox="1"/>
          <p:nvPr/>
        </p:nvSpPr>
        <p:spPr>
          <a:xfrm>
            <a:off x="7713784" y="903962"/>
            <a:ext cx="43470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0" dirty="0"/>
              <a:t>- они</a:t>
            </a:r>
            <a:r>
              <a:rPr lang="en-US" sz="15000" dirty="0"/>
              <a:t> </a:t>
            </a:r>
            <a:endParaRPr lang="ru-RU" sz="15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5F3CB7-EABD-4BBA-9E58-5E70477B5CB4}"/>
              </a:ext>
            </a:extLst>
          </p:cNvPr>
          <p:cNvSpPr txBox="1"/>
          <p:nvPr/>
        </p:nvSpPr>
        <p:spPr>
          <a:xfrm>
            <a:off x="3681046" y="3736373"/>
            <a:ext cx="31182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Their - </a:t>
            </a:r>
            <a:r>
              <a:rPr lang="ru-RU" sz="15000" dirty="0"/>
              <a:t>их</a:t>
            </a:r>
          </a:p>
        </p:txBody>
      </p:sp>
    </p:spTree>
    <p:extLst>
      <p:ext uri="{BB962C8B-B14F-4D97-AF65-F5344CB8AC3E}">
        <p14:creationId xmlns:p14="http://schemas.microsoft.com/office/powerpoint/2010/main" xmlns="" val="3146231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674A338-E375-45EF-AACC-E0BBA1351F6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8640" y="350226"/>
            <a:ext cx="3271572" cy="34363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614B6C-C76A-4F01-A509-EF10B895B715}"/>
              </a:ext>
            </a:extLst>
          </p:cNvPr>
          <p:cNvSpPr txBox="1"/>
          <p:nvPr/>
        </p:nvSpPr>
        <p:spPr>
          <a:xfrm>
            <a:off x="3739661" y="868060"/>
            <a:ext cx="316523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We </a:t>
            </a:r>
            <a:endParaRPr lang="ru-RU" sz="1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79A7030-C26C-4375-A49D-9284D404545C}"/>
              </a:ext>
            </a:extLst>
          </p:cNvPr>
          <p:cNvSpPr txBox="1"/>
          <p:nvPr/>
        </p:nvSpPr>
        <p:spPr>
          <a:xfrm>
            <a:off x="6904891" y="868059"/>
            <a:ext cx="43470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0" dirty="0"/>
              <a:t>- мы</a:t>
            </a:r>
            <a:r>
              <a:rPr lang="en-US" sz="15000" dirty="0"/>
              <a:t> </a:t>
            </a:r>
            <a:endParaRPr lang="ru-RU" sz="15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6A2C576-0592-4960-8BE8-A1750B03BA53}"/>
              </a:ext>
            </a:extLst>
          </p:cNvPr>
          <p:cNvSpPr txBox="1"/>
          <p:nvPr/>
        </p:nvSpPr>
        <p:spPr>
          <a:xfrm>
            <a:off x="3739661" y="3429000"/>
            <a:ext cx="31182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Our-</a:t>
            </a:r>
            <a:r>
              <a:rPr lang="ru-RU" sz="15000" dirty="0"/>
              <a:t>наше</a:t>
            </a:r>
          </a:p>
        </p:txBody>
      </p:sp>
    </p:spTree>
    <p:extLst>
      <p:ext uri="{BB962C8B-B14F-4D97-AF65-F5344CB8AC3E}">
        <p14:creationId xmlns:p14="http://schemas.microsoft.com/office/powerpoint/2010/main" xmlns="" val="3462159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36C87A4-3E69-4634-BB1A-61FF304DDF0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126" y="361218"/>
            <a:ext cx="3121891" cy="3671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FA92B09-5136-486A-8E1C-A5F986F28725}"/>
              </a:ext>
            </a:extLst>
          </p:cNvPr>
          <p:cNvSpPr txBox="1"/>
          <p:nvPr/>
        </p:nvSpPr>
        <p:spPr>
          <a:xfrm>
            <a:off x="4161692" y="996649"/>
            <a:ext cx="316523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It </a:t>
            </a:r>
            <a:endParaRPr lang="ru-RU" sz="1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888F8D0-662F-49B8-9C92-EC6F7CE597BE}"/>
              </a:ext>
            </a:extLst>
          </p:cNvPr>
          <p:cNvSpPr txBox="1"/>
          <p:nvPr/>
        </p:nvSpPr>
        <p:spPr>
          <a:xfrm>
            <a:off x="6904893" y="994460"/>
            <a:ext cx="43470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0" dirty="0"/>
              <a:t>- это</a:t>
            </a:r>
            <a:r>
              <a:rPr lang="en-US" sz="15000" dirty="0"/>
              <a:t> </a:t>
            </a:r>
            <a:endParaRPr lang="ru-RU" sz="15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108E5F0-3E57-4E45-8A80-453DF24097E0}"/>
              </a:ext>
            </a:extLst>
          </p:cNvPr>
          <p:cNvSpPr txBox="1"/>
          <p:nvPr/>
        </p:nvSpPr>
        <p:spPr>
          <a:xfrm>
            <a:off x="4067907" y="3701203"/>
            <a:ext cx="31182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Its - </a:t>
            </a:r>
            <a:r>
              <a:rPr lang="ru-RU" sz="15000" dirty="0"/>
              <a:t>его</a:t>
            </a:r>
          </a:p>
        </p:txBody>
      </p:sp>
    </p:spTree>
    <p:extLst>
      <p:ext uri="{BB962C8B-B14F-4D97-AF65-F5344CB8AC3E}">
        <p14:creationId xmlns:p14="http://schemas.microsoft.com/office/powerpoint/2010/main" xmlns="" val="3482943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57</Words>
  <Application>Microsoft Office PowerPoint</Application>
  <PresentationFormat>Произвольный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Личные и притяжательные местоимения в английском языке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alala alalaev</dc:creator>
  <cp:lastModifiedBy>Учитель</cp:lastModifiedBy>
  <cp:revision>3</cp:revision>
  <dcterms:created xsi:type="dcterms:W3CDTF">2020-10-11T07:01:26Z</dcterms:created>
  <dcterms:modified xsi:type="dcterms:W3CDTF">2023-01-20T09:50:48Z</dcterms:modified>
</cp:coreProperties>
</file>