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A4FDC25-9666-4AB7-A4CF-2CEA6B094F7C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EEB1F0F-4B27-4C4D-8258-3137C1982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FDC25-9666-4AB7-A4CF-2CEA6B094F7C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B1F0F-4B27-4C4D-8258-3137C1982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FDC25-9666-4AB7-A4CF-2CEA6B094F7C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B1F0F-4B27-4C4D-8258-3137C1982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FDC25-9666-4AB7-A4CF-2CEA6B094F7C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B1F0F-4B27-4C4D-8258-3137C1982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FDC25-9666-4AB7-A4CF-2CEA6B094F7C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B1F0F-4B27-4C4D-8258-3137C1982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FDC25-9666-4AB7-A4CF-2CEA6B094F7C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B1F0F-4B27-4C4D-8258-3137C1982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A4FDC25-9666-4AB7-A4CF-2CEA6B094F7C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EEB1F0F-4B27-4C4D-8258-3137C19823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A4FDC25-9666-4AB7-A4CF-2CEA6B094F7C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EEB1F0F-4B27-4C4D-8258-3137C1982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FDC25-9666-4AB7-A4CF-2CEA6B094F7C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B1F0F-4B27-4C4D-8258-3137C1982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FDC25-9666-4AB7-A4CF-2CEA6B094F7C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B1F0F-4B27-4C4D-8258-3137C1982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FDC25-9666-4AB7-A4CF-2CEA6B094F7C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B1F0F-4B27-4C4D-8258-3137C1982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A4FDC25-9666-4AB7-A4CF-2CEA6B094F7C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EEB1F0F-4B27-4C4D-8258-3137C1982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412776"/>
            <a:ext cx="84582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Спуски</a:t>
            </a:r>
            <a:r>
              <a:rPr lang="en-US" dirty="0" smtClean="0"/>
              <a:t>,</a:t>
            </a:r>
            <a:r>
              <a:rPr lang="ru-RU" dirty="0" smtClean="0"/>
              <a:t>подъемы и торможения на лыжах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Способы и техники спусков с горы на лыжах: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4149080"/>
            <a:ext cx="8363272" cy="252028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Высокие склоны со сложными особенностями рельефа и толстым слоем рыхлого снега — далеко не лучшее место для спуска. Но в таких сложных условиях уместно применить положение высокая стойка, улучшающее устойчивость и несколько замедляющее слишком скоростной спуск, с которым сложно тормозить и совершать повороты. Выражена она в следующем: немного согнуть ноги, наклониться вперед, руки согнуть в локтях и выдвинуть вперед. Палки плотно прижать к торсу и повернуть назад.</a:t>
            </a:r>
          </a:p>
          <a:p>
            <a:endParaRPr lang="ru-RU" dirty="0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/>
          <a:srcRect b="23810"/>
          <a:stretch>
            <a:fillRect/>
          </a:stretch>
        </p:blipFill>
        <p:spPr bwMode="auto">
          <a:xfrm>
            <a:off x="2915816" y="1628800"/>
            <a:ext cx="3743325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Как правильно тормозить на спуске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49424"/>
            <a:ext cx="8435280" cy="4325112"/>
          </a:xfrm>
        </p:spPr>
        <p:txBody>
          <a:bodyPr>
            <a:normAutofit fontScale="92500" lnSpcReduction="20000"/>
          </a:bodyPr>
          <a:lstStyle/>
          <a:p>
            <a:pPr algn="just" fontAlgn="base"/>
            <a:r>
              <a:rPr lang="ru-RU" dirty="0" smtClean="0"/>
              <a:t>Спуски, так или иначе, требуют торможения для прерывания скольжения вниз или снижения скорости. Хотя применяются далеко не всегда, нередко лыжники достигают финиша, ни разу даже не притормозив. В большинстве случаев к этому прибегают при возникновении каких-либо неожиданных препятствий, затрудняющих движение. </a:t>
            </a:r>
            <a:endParaRPr lang="ru-RU" dirty="0" smtClean="0"/>
          </a:p>
          <a:p>
            <a:pPr algn="just" fontAlgn="base"/>
            <a:r>
              <a:rPr lang="ru-RU" dirty="0" smtClean="0"/>
              <a:t>К</a:t>
            </a:r>
            <a:r>
              <a:rPr lang="ru-RU" dirty="0" smtClean="0"/>
              <a:t>огда </a:t>
            </a:r>
            <a:r>
              <a:rPr lang="ru-RU" dirty="0" smtClean="0"/>
              <a:t>приходится тормозить во время спуска: падение на пути другого лыжника, помехи, создаваемые детьми, слишком сложный рельеф или топкий снег, плохая подготовка самого горнолыжника.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Техника и способы торможения при спуске: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653136"/>
            <a:ext cx="8291264" cy="170242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при варианте «плугом» замедляется или прерывается скольжение, нужно развести лыжные пятки, согнув ноги, равномерно распределяя упор на обе лыжи, а вытянутыми вперед руками удерживать скользящие позади палки;</a:t>
            </a:r>
          </a:p>
          <a:p>
            <a:endParaRPr lang="ru-RU" dirty="0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772816"/>
            <a:ext cx="2736304" cy="2985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Техника и способы торможения при спуске: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5013176"/>
            <a:ext cx="8363272" cy="1558408"/>
          </a:xfrm>
        </p:spPr>
        <p:txBody>
          <a:bodyPr>
            <a:normAutofit fontScale="85000" lnSpcReduction="10000"/>
          </a:bodyPr>
          <a:lstStyle/>
          <a:p>
            <a:pPr fontAlgn="base"/>
            <a:r>
              <a:rPr lang="ru-RU" dirty="0" smtClean="0"/>
              <a:t>при способе «</a:t>
            </a:r>
            <a:r>
              <a:rPr lang="ru-RU" dirty="0" err="1" smtClean="0"/>
              <a:t>полуплугом</a:t>
            </a:r>
            <a:r>
              <a:rPr lang="ru-RU" dirty="0" smtClean="0"/>
              <a:t>» нужно отвести в сторону только одну лыжную пятку, перенеся упор на скользящую лыжу с легким сгибанием ноги в коленке, оставляя носки их обеих сомкнутыми;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772816"/>
            <a:ext cx="2895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Техника и способы торможения при спуске: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5011560"/>
            <a:ext cx="7772400" cy="184644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на особенно крутых склонах применим способ боковым торможением, выраженный в соскальзывании на внешнем ребре (для верхней лыжи) и внутренним (для нижней), делая резкий поворот, переступая в любую удобную сторону.</a:t>
            </a:r>
          </a:p>
          <a:p>
            <a:endParaRPr lang="ru-RU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90850" y="1804988"/>
            <a:ext cx="316230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67544" y="1916832"/>
            <a:ext cx="8458200" cy="1470025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066800"/>
          </a:xfrm>
        </p:spPr>
        <p:txBody>
          <a:bodyPr/>
          <a:lstStyle/>
          <a:p>
            <a:r>
              <a:rPr lang="ru-RU" dirty="0" smtClean="0"/>
              <a:t>ЛЫЖНАЯ ТЕХНИКА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8964488" cy="511256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4000" dirty="0" smtClean="0"/>
              <a:t>При </a:t>
            </a:r>
            <a:r>
              <a:rPr lang="ru-RU" sz="4000" dirty="0" smtClean="0"/>
              <a:t>спусках менее подготовленные предпочитают преодолевать склон без лыж, что вызывает разрыв группы и затрудняет при необходимости своевременное оказание помощи отставшим, а движения разными путями и нахождение одних туристов над другими потенциально опасно при срывах верхних участников. Поэтому особой заботой руководителя </a:t>
            </a:r>
            <a:r>
              <a:rPr lang="ru-RU" sz="4000" dirty="0" smtClean="0"/>
              <a:t>должно </a:t>
            </a:r>
            <a:r>
              <a:rPr lang="ru-RU" sz="4000" dirty="0" smtClean="0"/>
              <a:t>стать обучение членов группы наиболее важным приемам лыжной техники, тренировка в овладении ими при </a:t>
            </a:r>
            <a:r>
              <a:rPr lang="ru-RU" sz="4000" dirty="0" smtClean="0"/>
              <a:t>движении. </a:t>
            </a:r>
            <a:r>
              <a:rPr lang="ru-RU" sz="4000" dirty="0" smtClean="0"/>
              <a:t>Чтобы обеспечить безопасность, исключить возможность травм и сохранить инвентарь, начинать тренироваться надо на ровных пологих склонах и постепенно переходить на более </a:t>
            </a:r>
            <a:r>
              <a:rPr lang="ru-RU" sz="4000" dirty="0" smtClean="0"/>
              <a:t>крутые.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ПОДЪЕМЫ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25144"/>
            <a:ext cx="8568952" cy="2016224"/>
          </a:xfrm>
        </p:spPr>
        <p:txBody>
          <a:bodyPr>
            <a:noAutofit/>
          </a:bodyPr>
          <a:lstStyle/>
          <a:p>
            <a:pPr algn="just" fontAlgn="base"/>
            <a:r>
              <a:rPr lang="ru-RU" sz="1800" dirty="0" smtClean="0"/>
              <a:t>«Елочка» — применима для восхождения на средние по высоте горные склоны. Лыжные носки нужно как можно шире разводить в стороны друг от друга, а постановку шагов переносить на ребра. Лыжные палки для дополнительной опоры должны упираться позади лыж.</a:t>
            </a:r>
            <a:endParaRPr lang="ru-RU" sz="1800" dirty="0"/>
          </a:p>
        </p:txBody>
      </p:sp>
      <p:pic>
        <p:nvPicPr>
          <p:cNvPr id="14338" name="Picture 2" descr="Способы преодоления подъемов на лыжа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548680"/>
            <a:ext cx="2952328" cy="41181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66800"/>
          </a:xfrm>
        </p:spPr>
        <p:txBody>
          <a:bodyPr/>
          <a:lstStyle/>
          <a:p>
            <a:r>
              <a:rPr lang="ru-RU" dirty="0" smtClean="0"/>
              <a:t>ПОДЪЕМЫ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149080"/>
            <a:ext cx="8219256" cy="220648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3200" dirty="0" smtClean="0"/>
              <a:t>«</a:t>
            </a:r>
            <a:r>
              <a:rPr lang="ru-RU" sz="3200" dirty="0" err="1" smtClean="0"/>
              <a:t>Полуелочка</a:t>
            </a:r>
            <a:r>
              <a:rPr lang="ru-RU" sz="3200" dirty="0" smtClean="0"/>
              <a:t>» — вариант, применяющийся для восхождения на средние по высоте склоны, двигаясь вверх наискосок, в чем его отличие от классической «елки». Необходимо, чтобы верхняя лыжа двигалась прямо, параллельно маршруту следования, носок, находящийся снизу, отводился в сторону, а при шаге делался упор на ее ребро. Ставить палки следует с применением перекрестного координационного метода — ниже верхней лыжи и выше нижней.</a:t>
            </a:r>
          </a:p>
          <a:p>
            <a:endParaRPr lang="ru-RU" dirty="0"/>
          </a:p>
        </p:txBody>
      </p:sp>
      <p:pic>
        <p:nvPicPr>
          <p:cNvPr id="13314" name="Picture 2" descr="Способы преодоления подъемов на лыжа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980728"/>
            <a:ext cx="3384376" cy="29301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066800"/>
          </a:xfrm>
        </p:spPr>
        <p:txBody>
          <a:bodyPr/>
          <a:lstStyle/>
          <a:p>
            <a:r>
              <a:rPr lang="ru-RU" dirty="0" smtClean="0"/>
              <a:t>ПОДЪЕМЫ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4581128"/>
            <a:ext cx="8363272" cy="201622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«Лесенка» — применима при восхождении на самые высокие склоны. Осуществляется данный способ при боковом положении лыж перпендикулярно горному склону с попеременной перестановкой шага на внешнее ребро верхней и внутреннее нижней. Палки упираются синхронно шагу: одна — над верхней лыжей, другая — под нижней.</a:t>
            </a:r>
          </a:p>
          <a:p>
            <a:endParaRPr lang="ru-RU" dirty="0"/>
          </a:p>
        </p:txBody>
      </p:sp>
      <p:pic>
        <p:nvPicPr>
          <p:cNvPr id="12290" name="Picture 2" descr="Способы преодоления подъемов на лыжа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764704"/>
            <a:ext cx="2952328" cy="36690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ПОДЪЕМЫ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4581128"/>
            <a:ext cx="8147248" cy="2016224"/>
          </a:xfrm>
        </p:spPr>
        <p:txBody>
          <a:bodyPr>
            <a:normAutofit fontScale="77500" lnSpcReduction="20000"/>
          </a:bodyPr>
          <a:lstStyle/>
          <a:p>
            <a:pPr algn="just" fontAlgn="base"/>
            <a:r>
              <a:rPr lang="ru-RU" dirty="0" smtClean="0"/>
              <a:t>«Зигзаг» — отличный способ, хоть и небыстро подняться на протяжные, значительные по крутизне склоны, если восхождение напрямую по какой-то причине затруднено или невозможно. Движение вверх происходит попеременно: то наискось, то классическим шагом, с использованием принципов «</a:t>
            </a:r>
            <a:r>
              <a:rPr lang="ru-RU" dirty="0" err="1" smtClean="0"/>
              <a:t>полуелочки</a:t>
            </a:r>
            <a:r>
              <a:rPr lang="ru-RU" dirty="0" smtClean="0"/>
              <a:t>».</a:t>
            </a:r>
          </a:p>
          <a:p>
            <a:endParaRPr lang="ru-RU" dirty="0"/>
          </a:p>
        </p:txBody>
      </p:sp>
      <p:pic>
        <p:nvPicPr>
          <p:cNvPr id="11266" name="Picture 2" descr="https://studfile.net/html/2706/426/html_4SAAK3OSWe.6qll/img-TK10w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404664"/>
            <a:ext cx="3312368" cy="41714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Способы и техники спусков с горы на лыжах: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869160"/>
            <a:ext cx="8219256" cy="172819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/>
              <a:t>На различных по высоте и протяжности склонах, подходящих для универсального положения спусков, применяется средняя стойка. Она позволяет с легкостью совершать повороты и обходить трудные участки. Идеальное соотношение — в немного согнутых ногах, так равномерно распределяется вес, наклоненном вперед корпусе, в согнутых в локтях руках, прижатых к телу палках, повернутых острыми концами назад.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1844824"/>
            <a:ext cx="3048000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Способы и техники спусков с горы на лыжах: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437112"/>
            <a:ext cx="8640960" cy="1918448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sz="3800" dirty="0" smtClean="0"/>
              <a:t>На покатых склонах, лишенных каких-либо препятствий, используется низкая стойка, применимая для существенного ускорения спускающихся. Для достижения оптимального положения нужно основательно согнуть ноги в коленях (буквально присесть), наклониться далеко вперед, вытянуть руки и согнуть их в локтях на уровне пояса. Крепко зафиксировать палки и повернуть назад острием.</a:t>
            </a:r>
          </a:p>
          <a:p>
            <a:pPr algn="just"/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0" y="1916831"/>
            <a:ext cx="3429000" cy="2448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Способы и техники спусков с горы на лыжах: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4725144"/>
            <a:ext cx="8363272" cy="187220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На протяженных и относительно ровных склонах применима стойка отдыха, позволяющая снять напряжение в поясничном отделе и мышцах ног. В такой позе можно находиться в выпрямленном положении, нужно лишь немного согнуть ноги, сделать незначительный уклон торса вперед, руки остаются выпрямленными, прижатыми предплечьями к бедрам. Палки находятся далеко позади, едва не волочась по снегу.</a:t>
            </a:r>
          </a:p>
          <a:p>
            <a:endParaRPr lang="ru-RU" dirty="0"/>
          </a:p>
        </p:txBody>
      </p:sp>
      <p:pic>
        <p:nvPicPr>
          <p:cNvPr id="9218" name="Picture 2" descr="https://ds02.infourok.ru/uploads/ex/02e2/0002e911-7b0eca01/hello_html_e7dfd7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844824"/>
            <a:ext cx="3312368" cy="25039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27</TotalTime>
  <Words>815</Words>
  <Application>Microsoft Office PowerPoint</Application>
  <PresentationFormat>Экран (4:3)</PresentationFormat>
  <Paragraphs>29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Спуски,подъемы и торможения на лыжах </vt:lpstr>
      <vt:lpstr>ЛЫЖНАЯ ТЕХНИКА </vt:lpstr>
      <vt:lpstr>ПОДЪЕМЫ</vt:lpstr>
      <vt:lpstr>ПОДЪЕМЫ</vt:lpstr>
      <vt:lpstr>ПОДЪЕМЫ</vt:lpstr>
      <vt:lpstr>ПОДЪЕМЫ</vt:lpstr>
      <vt:lpstr>Способы и техники спусков с горы на лыжах:</vt:lpstr>
      <vt:lpstr>Способы и техники спусков с горы на лыжах:</vt:lpstr>
      <vt:lpstr>Способы и техники спусков с горы на лыжах:</vt:lpstr>
      <vt:lpstr>Способы и техники спусков с горы на лыжах:</vt:lpstr>
      <vt:lpstr>Как правильно тормозить на спуске </vt:lpstr>
      <vt:lpstr>Техника и способы торможения при спуске:</vt:lpstr>
      <vt:lpstr>Техника и способы торможения при спуске:</vt:lpstr>
      <vt:lpstr>Техника и способы торможения при спуске: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Спуски,подъемы и торможения на лыжах</dc:title>
  <dc:creator>A A</dc:creator>
  <cp:lastModifiedBy>Учитель</cp:lastModifiedBy>
  <cp:revision>4</cp:revision>
  <dcterms:created xsi:type="dcterms:W3CDTF">2021-03-11T16:14:33Z</dcterms:created>
  <dcterms:modified xsi:type="dcterms:W3CDTF">2022-01-31T03:25:24Z</dcterms:modified>
</cp:coreProperties>
</file>