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60" r:id="rId6"/>
    <p:sldId id="259" r:id="rId7"/>
    <p:sldId id="261" r:id="rId8"/>
    <p:sldId id="263" r:id="rId9"/>
    <p:sldId id="262" r:id="rId10"/>
    <p:sldId id="264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850ECEA2-12C4-4B8E-B127-630F20E7B071}">
          <p14:sldIdLst>
            <p14:sldId id="256"/>
            <p14:sldId id="257"/>
            <p14:sldId id="258"/>
            <p14:sldId id="265"/>
            <p14:sldId id="260"/>
            <p14:sldId id="259"/>
            <p14:sldId id="261"/>
            <p14:sldId id="263"/>
            <p14:sldId id="262"/>
            <p14:sldId id="264"/>
            <p14:sldId id="26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C398"/>
    <a:srgbClr val="F49E90"/>
    <a:srgbClr val="6F4917"/>
    <a:srgbClr val="E6E6E6"/>
    <a:srgbClr val="DCDCDC"/>
    <a:srgbClr val="D5D5D5"/>
    <a:srgbClr val="CFCFC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2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9288-2EBA-48C7-AB6F-398F257DB5E4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72B8E-6BFA-48D9-AD65-37B3C4CF76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9288-2EBA-48C7-AB6F-398F257DB5E4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72B8E-6BFA-48D9-AD65-37B3C4CF76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9288-2EBA-48C7-AB6F-398F257DB5E4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72B8E-6BFA-48D9-AD65-37B3C4CF76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9288-2EBA-48C7-AB6F-398F257DB5E4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72B8E-6BFA-48D9-AD65-37B3C4CF76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9288-2EBA-48C7-AB6F-398F257DB5E4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72B8E-6BFA-48D9-AD65-37B3C4CF76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9288-2EBA-48C7-AB6F-398F257DB5E4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72B8E-6BFA-48D9-AD65-37B3C4CF76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9288-2EBA-48C7-AB6F-398F257DB5E4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72B8E-6BFA-48D9-AD65-37B3C4CF76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9288-2EBA-48C7-AB6F-398F257DB5E4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CE72B8E-6BFA-48D9-AD65-37B3C4CF76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9288-2EBA-48C7-AB6F-398F257DB5E4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72B8E-6BFA-48D9-AD65-37B3C4CF76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9288-2EBA-48C7-AB6F-398F257DB5E4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875264" y="6422065"/>
            <a:ext cx="1016000" cy="365125"/>
          </a:xfrm>
        </p:spPr>
        <p:txBody>
          <a:bodyPr/>
          <a:lstStyle/>
          <a:p>
            <a:fld id="{5CE72B8E-6BFA-48D9-AD65-37B3C4CF76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09600" y="6422065"/>
            <a:ext cx="2844800" cy="365125"/>
          </a:xfrm>
        </p:spPr>
        <p:txBody>
          <a:bodyPr/>
          <a:lstStyle/>
          <a:p>
            <a:fld id="{33BA9288-2EBA-48C7-AB6F-398F257DB5E4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72B8E-6BFA-48D9-AD65-37B3C4CF76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422065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3BA9288-2EBA-48C7-AB6F-398F257DB5E4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165600" y="6422065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871200" y="6422065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CE72B8E-6BFA-48D9-AD65-37B3C4CF76A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98701" y="2181498"/>
            <a:ext cx="6163041" cy="3082834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/>
              <a:t>Одновременные хода </a:t>
            </a:r>
            <a:endParaRPr lang="ru-RU" sz="5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143500" y="6879524"/>
            <a:ext cx="7431852" cy="1374681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5716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27175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Где применять?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400" y="2260599"/>
            <a:ext cx="11442700" cy="39163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Одновременный </a:t>
            </a:r>
            <a:r>
              <a:rPr lang="ru-RU" dirty="0" err="1" smtClean="0"/>
              <a:t>двухшажный</a:t>
            </a:r>
            <a:r>
              <a:rPr lang="ru-RU" dirty="0" smtClean="0"/>
              <a:t> ход применяется на равнине при отличных и хороших условиях скольжения и на пологих спусках при удовлетворительном скольжении. Ход позволяет передвигаться с достаточно высокой скоростью, хотя он и уступает по этому показателю одновременному одношажному; поэтому сильнейшие лыжники применяют его мало.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6089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47700"/>
            <a:ext cx="10515600" cy="5867400"/>
          </a:xfrm>
        </p:spPr>
        <p:txBody>
          <a:bodyPr>
            <a:noAutofit/>
          </a:bodyPr>
          <a:lstStyle/>
          <a:p>
            <a:pPr algn="ctr"/>
            <a:r>
              <a:rPr lang="ru-RU" sz="6000" i="1" spc="6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</a:t>
            </a:r>
            <a:br>
              <a:rPr lang="ru-RU" sz="6000" i="1" spc="6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000" i="1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</a:t>
            </a:r>
            <a:br>
              <a:rPr lang="ru-RU" sz="6000" i="1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000" i="1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ВНИМАНИЕ</a:t>
            </a:r>
            <a:r>
              <a:rPr lang="ru-RU" sz="6000" i="1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ru-RU" sz="6000" i="1" spc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6182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Одновременный одношажный ход 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86436"/>
            <a:ext cx="10680700" cy="435133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Основной вариант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Стартовый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(скоростной)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вариант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742" y="1391980"/>
            <a:ext cx="7373257" cy="170078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212" y="4124924"/>
            <a:ext cx="4111172" cy="151531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1807" y="4128942"/>
            <a:ext cx="4571999" cy="15113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0630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125"/>
            <a:ext cx="12077700" cy="1908175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Какой же вариант одновременный одношажного хода лучше?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819399"/>
            <a:ext cx="10515600" cy="33575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Скорость отталкивания увеличивается на 6-8% ( 1-2 м/с ) при скоростном ходе, но при этом основной вариант экономичнее.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48030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Где применять?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6">
                  <a:lumMod val="75000"/>
                </a:schemeClr>
              </a:buClr>
            </a:pPr>
            <a:r>
              <a:rPr lang="ru-RU" dirty="0" smtClean="0"/>
              <a:t>Скоростной вариант чаще применяется на старте и все шире применяется на гонках. 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ru-RU" dirty="0" smtClean="0"/>
              <a:t>Основной применяется на равнинах или небольших склонах.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5495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43074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История </a:t>
            </a:r>
            <a:r>
              <a:rPr lang="ru-RU" sz="4800" dirty="0" err="1" smtClean="0"/>
              <a:t>бесшажного</a:t>
            </a:r>
            <a:r>
              <a:rPr lang="ru-RU" sz="4800" dirty="0" smtClean="0"/>
              <a:t> хода</a:t>
            </a:r>
            <a:br>
              <a:rPr lang="ru-RU" sz="4800" dirty="0" smtClean="0"/>
            </a:b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08199"/>
            <a:ext cx="10515600" cy="40687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</a:t>
            </a:r>
            <a:r>
              <a:rPr lang="ru-RU" dirty="0" smtClean="0"/>
              <a:t>рименяли известные спортсмены: </a:t>
            </a:r>
            <a:r>
              <a:rPr lang="ru-RU" dirty="0" err="1" smtClean="0"/>
              <a:t>Мартти</a:t>
            </a:r>
            <a:r>
              <a:rPr lang="ru-RU" dirty="0" smtClean="0"/>
              <a:t> и Йохан. Оба спортсмена пользовались преимуществами методики в 1930-е годы </a:t>
            </a:r>
            <a:r>
              <a:rPr lang="ru-RU" dirty="0"/>
              <a:t> </a:t>
            </a:r>
            <a:r>
              <a:rPr lang="ru-RU" dirty="0" smtClean="0"/>
              <a:t>на лыжных чемпионатах. Но техника не приобрела популярности. И только в 1960-е годы эта методика начала применяться в соревнованиях на длинные расстояния, также известных как лыжные марафоны.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8251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"/>
            <a:ext cx="10515600" cy="1593668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Одновременный </a:t>
            </a:r>
            <a:r>
              <a:rPr lang="ru-RU" sz="4800" dirty="0" err="1" smtClean="0"/>
              <a:t>бесшажный</a:t>
            </a:r>
            <a:r>
              <a:rPr lang="ru-RU" sz="4800" dirty="0" smtClean="0"/>
              <a:t> ход 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5760" y="1233351"/>
            <a:ext cx="11120846" cy="5080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 Состоит из свободного скольжения на двух лыжах и одновременного отталкивания руками.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0666" b="4666"/>
          <a:stretch/>
        </p:blipFill>
        <p:spPr>
          <a:xfrm>
            <a:off x="497115" y="2080623"/>
            <a:ext cx="8585200" cy="44323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3960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Где применять?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Широко применяется на прямой и легкой трассе. Профессионалы используют его в качестве старта на лыжных марафонах.</a:t>
            </a:r>
          </a:p>
          <a:p>
            <a:pPr marL="0" indent="0">
              <a:buNone/>
            </a:pPr>
            <a:r>
              <a:rPr lang="ru-RU" dirty="0" smtClean="0"/>
              <a:t>Используется при условиях:</a:t>
            </a:r>
          </a:p>
          <a:p>
            <a:r>
              <a:rPr lang="ru-RU" dirty="0" smtClean="0"/>
              <a:t>раскатанной и леденистой лыжни</a:t>
            </a:r>
          </a:p>
          <a:p>
            <a:r>
              <a:rPr lang="ru-RU" dirty="0" smtClean="0"/>
              <a:t>средняя крутизна склона с плохими показателями скользящего момента</a:t>
            </a:r>
          </a:p>
          <a:p>
            <a:r>
              <a:rPr lang="ru-RU" dirty="0" smtClean="0"/>
              <a:t>пологий спуск с хорошим показателем скольжения</a:t>
            </a:r>
          </a:p>
          <a:p>
            <a:r>
              <a:rPr lang="ru-RU" dirty="0" smtClean="0"/>
              <a:t>отличное скольжение с твердой опорой</a:t>
            </a:r>
          </a:p>
        </p:txBody>
      </p:sp>
    </p:spTree>
    <p:extLst>
      <p:ext uri="{BB962C8B-B14F-4D97-AF65-F5344CB8AC3E}">
        <p14:creationId xmlns="" xmlns:p14="http://schemas.microsoft.com/office/powerpoint/2010/main" val="382682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365125"/>
            <a:ext cx="12052300" cy="1997075"/>
          </a:xfrm>
        </p:spPr>
        <p:txBody>
          <a:bodyPr>
            <a:noAutofit/>
          </a:bodyPr>
          <a:lstStyle/>
          <a:p>
            <a:pPr algn="ctr"/>
            <a:r>
              <a:rPr lang="ru-RU" dirty="0" smtClean="0"/>
              <a:t>История появления </a:t>
            </a:r>
            <a:r>
              <a:rPr lang="ru-RU" dirty="0" err="1" smtClean="0"/>
              <a:t>двухшажного</a:t>
            </a:r>
            <a:r>
              <a:rPr lang="ru-RU" dirty="0" smtClean="0"/>
              <a:t> хода на лыжах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62200"/>
            <a:ext cx="10515600" cy="41147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В</a:t>
            </a:r>
            <a:r>
              <a:rPr lang="ru-RU" dirty="0" smtClean="0"/>
              <a:t> 1930-х годах лыжники не рассматривали такой тип передвижения на лыжах, как самостоятельную технику, отдавая ему предпочтение в подготовительных упражнениях. Впервые продемонстрировали на чемпионате мира по зимним видам спорта, прошедшем в шведском городе </a:t>
            </a:r>
            <a:r>
              <a:rPr lang="ru-RU" dirty="0" err="1" smtClean="0"/>
              <a:t>Фалун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ru-RU" dirty="0" smtClean="0"/>
              <a:t>Результатом бурного развития явился чемпионат мира по зимним видам спорта в </a:t>
            </a:r>
            <a:r>
              <a:rPr lang="ru-RU" dirty="0" err="1" smtClean="0"/>
              <a:t>Зефельде</a:t>
            </a:r>
            <a:r>
              <a:rPr lang="ru-RU" dirty="0" smtClean="0"/>
              <a:t> в 1985-ом, где почти все спортсмены применили в гонках способ </a:t>
            </a:r>
            <a:r>
              <a:rPr lang="ru-RU" dirty="0" err="1" smtClean="0"/>
              <a:t>двухшажного</a:t>
            </a:r>
            <a:r>
              <a:rPr lang="ru-RU" dirty="0" smtClean="0"/>
              <a:t> хода.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2814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"/>
            <a:ext cx="10515600" cy="1175656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Одновременный </a:t>
            </a:r>
            <a:r>
              <a:rPr lang="ru-RU" sz="4800" dirty="0" err="1" smtClean="0"/>
              <a:t>двухшажный</a:t>
            </a:r>
            <a:r>
              <a:rPr lang="ru-RU" sz="4800" dirty="0" smtClean="0"/>
              <a:t> ход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55700"/>
            <a:ext cx="10515600" cy="50212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С</a:t>
            </a:r>
            <a:r>
              <a:rPr lang="ru-RU" dirty="0" smtClean="0"/>
              <a:t>остоит их двух скользящих шагов, одновременного отталкивания руками и свободного скольжения на двух лыжах.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8157" b="8157"/>
          <a:stretch/>
        </p:blipFill>
        <p:spPr>
          <a:xfrm>
            <a:off x="1502228" y="2899954"/>
            <a:ext cx="8595361" cy="341194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7365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226</TotalTime>
  <Words>320</Words>
  <Application>Microsoft Office PowerPoint</Application>
  <PresentationFormat>Произвольный</PresentationFormat>
  <Paragraphs>34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Техническая</vt:lpstr>
      <vt:lpstr>Одновременные хода </vt:lpstr>
      <vt:lpstr>Одновременный одношажный ход </vt:lpstr>
      <vt:lpstr>Какой же вариант одновременный одношажного хода лучше?</vt:lpstr>
      <vt:lpstr>Где применять?</vt:lpstr>
      <vt:lpstr>История бесшажного хода </vt:lpstr>
      <vt:lpstr>Одновременный бесшажный ход </vt:lpstr>
      <vt:lpstr>Где применять?</vt:lpstr>
      <vt:lpstr>История появления двухшажного хода на лыжах </vt:lpstr>
      <vt:lpstr>Одновременный двухшажный ход</vt:lpstr>
      <vt:lpstr>Где применять?</vt:lpstr>
      <vt:lpstr>СПАСИБО  ЗА  ВНИМАНИЕ!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Учитель</cp:lastModifiedBy>
  <cp:revision>15</cp:revision>
  <dcterms:created xsi:type="dcterms:W3CDTF">2022-01-26T15:07:36Z</dcterms:created>
  <dcterms:modified xsi:type="dcterms:W3CDTF">2022-02-01T04:13:36Z</dcterms:modified>
</cp:coreProperties>
</file>