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1" r:id="rId4"/>
    <p:sldId id="263" r:id="rId5"/>
    <p:sldId id="265" r:id="rId6"/>
    <p:sldId id="267" r:id="rId7"/>
    <p:sldId id="269" r:id="rId8"/>
    <p:sldId id="271" r:id="rId9"/>
    <p:sldId id="273" r:id="rId10"/>
    <p:sldId id="27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C89210-4E0D-41FE-8489-F944F0226DE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E9C34C-74BE-4C40-BB54-D2FDFC5046A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89210-4E0D-41FE-8489-F944F0226DE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E9C34C-74BE-4C40-BB54-D2FDFC5046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5C89210-4E0D-41FE-8489-F944F0226DE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E9C34C-74BE-4C40-BB54-D2FDFC5046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89210-4E0D-41FE-8489-F944F0226DE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E9C34C-74BE-4C40-BB54-D2FDFC5046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C89210-4E0D-41FE-8489-F944F0226DE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2E9C34C-74BE-4C40-BB54-D2FDFC5046A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89210-4E0D-41FE-8489-F944F0226DE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E9C34C-74BE-4C40-BB54-D2FDFC5046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89210-4E0D-41FE-8489-F944F0226DE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E9C34C-74BE-4C40-BB54-D2FDFC5046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89210-4E0D-41FE-8489-F944F0226DE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E9C34C-74BE-4C40-BB54-D2FDFC5046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C89210-4E0D-41FE-8489-F944F0226DE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E9C34C-74BE-4C40-BB54-D2FDFC5046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89210-4E0D-41FE-8489-F944F0226DE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E9C34C-74BE-4C40-BB54-D2FDFC5046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89210-4E0D-41FE-8489-F944F0226DE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E9C34C-74BE-4C40-BB54-D2FDFC5046A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5C89210-4E0D-41FE-8489-F944F0226DE0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2E9C34C-74BE-4C40-BB54-D2FDFC5046A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7400" y="4648200"/>
            <a:ext cx="5943600" cy="1149735"/>
          </a:xfrm>
        </p:spPr>
        <p:txBody>
          <a:bodyPr>
            <a:normAutofit fontScale="90000"/>
          </a:bodyPr>
          <a:lstStyle/>
          <a:p>
            <a:r>
              <a:rPr lang="es-ES_tradnl" dirty="0" err="1"/>
              <a:t>LET’S</a:t>
            </a:r>
            <a:r>
              <a:rPr lang="es-ES_tradnl" dirty="0"/>
              <a:t> PRACTICE POSSESSIVES!</a:t>
            </a:r>
          </a:p>
        </p:txBody>
      </p:sp>
      <p:pic>
        <p:nvPicPr>
          <p:cNvPr id="4" name="Imagen 3" descr="possessiv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3100" y="685800"/>
            <a:ext cx="3632200" cy="374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1210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7467600" cy="1417638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/>
            </a:r>
            <a:br>
              <a:rPr lang="es-ES_tradnl" dirty="0"/>
            </a:br>
            <a:r>
              <a:rPr lang="es-ES_tradnl" sz="3600" dirty="0">
                <a:solidFill>
                  <a:schemeClr val="accent2"/>
                </a:solidFill>
              </a:rPr>
              <a:t>John</a:t>
            </a:r>
            <a:r>
              <a:rPr lang="es-ES_tradnl" sz="3600" dirty="0"/>
              <a:t> has one brother and two sisters. </a:t>
            </a:r>
            <a:r>
              <a:rPr lang="es-ES_tradnl" sz="3600" dirty="0" smtClean="0">
                <a:solidFill>
                  <a:schemeClr val="accent2"/>
                </a:solidFill>
              </a:rPr>
              <a:t>His</a:t>
            </a:r>
            <a:r>
              <a:rPr lang="es-ES_tradnl" sz="3600" dirty="0" smtClean="0"/>
              <a:t> </a:t>
            </a:r>
            <a:r>
              <a:rPr lang="es-ES_tradnl" sz="3600" dirty="0"/>
              <a:t>brother is 18 and </a:t>
            </a:r>
            <a:r>
              <a:rPr lang="es-ES_tradnl" sz="3600" dirty="0" smtClean="0">
                <a:solidFill>
                  <a:schemeClr val="accent2"/>
                </a:solidFill>
              </a:rPr>
              <a:t>his</a:t>
            </a:r>
            <a:r>
              <a:rPr lang="es-ES_tradnl" sz="3600" dirty="0" smtClean="0">
                <a:solidFill>
                  <a:schemeClr val="accent2"/>
                </a:solidFill>
              </a:rPr>
              <a:t> </a:t>
            </a:r>
            <a:r>
              <a:rPr lang="es-ES_tradnl" sz="3600" dirty="0"/>
              <a:t>two sisters are 17</a:t>
            </a:r>
            <a:r>
              <a:rPr lang="es-ES_tradnl" dirty="0"/>
              <a:t>.  </a:t>
            </a:r>
          </a:p>
        </p:txBody>
      </p:sp>
      <p:pic>
        <p:nvPicPr>
          <p:cNvPr id="4" name="Imagen 3" descr="siblin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057400"/>
            <a:ext cx="5147479" cy="3832012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475246" y="928207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ES_tradnl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53137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57592" cy="1575048"/>
          </a:xfrm>
        </p:spPr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2"/>
                </a:solidFill>
              </a:rPr>
              <a:t>Marina and Eduardo </a:t>
            </a:r>
            <a:r>
              <a:rPr lang="es-ES_tradnl" dirty="0"/>
              <a:t>have two children. </a:t>
            </a:r>
            <a:r>
              <a:rPr lang="es-ES_tradnl" dirty="0" smtClean="0">
                <a:solidFill>
                  <a:schemeClr val="accent2"/>
                </a:solidFill>
              </a:rPr>
              <a:t>THEIR</a:t>
            </a:r>
            <a:r>
              <a:rPr lang="es-ES_tradnl" dirty="0" smtClean="0"/>
              <a:t> </a:t>
            </a:r>
            <a:r>
              <a:rPr lang="es-ES_tradnl" dirty="0"/>
              <a:t>names are Elisa </a:t>
            </a:r>
            <a:r>
              <a:rPr lang="es-ES_tradnl" dirty="0" smtClean="0"/>
              <a:t> and </a:t>
            </a:r>
            <a:r>
              <a:rPr lang="es-ES_tradnl" dirty="0"/>
              <a:t>Mario.</a:t>
            </a:r>
          </a:p>
        </p:txBody>
      </p:sp>
      <p:pic>
        <p:nvPicPr>
          <p:cNvPr id="5" name="Imagen 4" descr="family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1981200"/>
            <a:ext cx="4800600" cy="3861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1651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What’s </a:t>
            </a:r>
            <a:r>
              <a:rPr lang="es-ES_tradnl" sz="3600" dirty="0" smtClean="0">
                <a:solidFill>
                  <a:schemeClr val="accent2"/>
                </a:solidFill>
              </a:rPr>
              <a:t>YOUR</a:t>
            </a:r>
            <a:r>
              <a:rPr lang="es-ES_tradnl" dirty="0" smtClean="0"/>
              <a:t> </a:t>
            </a:r>
            <a:r>
              <a:rPr lang="es-ES_tradnl" dirty="0"/>
              <a:t>name</a:t>
            </a:r>
            <a:r>
              <a:rPr lang="es-ES_tradnl" dirty="0" smtClean="0"/>
              <a:t>? </a:t>
            </a:r>
            <a:r>
              <a:rPr lang="es-ES_tradnl" dirty="0"/>
              <a:t>-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>
                <a:solidFill>
                  <a:schemeClr val="accent2"/>
                </a:solidFill>
              </a:rPr>
              <a:t>My</a:t>
            </a:r>
            <a:r>
              <a:rPr lang="es-ES_tradnl" dirty="0" smtClean="0"/>
              <a:t> </a:t>
            </a:r>
            <a:r>
              <a:rPr lang="es-ES_tradnl" dirty="0"/>
              <a:t>name is Nick.</a:t>
            </a:r>
          </a:p>
        </p:txBody>
      </p:sp>
      <p:pic>
        <p:nvPicPr>
          <p:cNvPr id="4" name="Imagen 3" descr="nick name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1809749"/>
            <a:ext cx="3238500" cy="417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797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2"/>
                </a:solidFill>
              </a:rPr>
              <a:t>I</a:t>
            </a:r>
            <a:r>
              <a:rPr lang="es-ES_tradnl" dirty="0"/>
              <a:t> </a:t>
            </a:r>
            <a:r>
              <a:rPr lang="es-ES_tradnl" dirty="0" err="1"/>
              <a:t>like</a:t>
            </a:r>
            <a:r>
              <a:rPr lang="es-ES_tradnl" dirty="0"/>
              <a:t> </a:t>
            </a:r>
            <a:r>
              <a:rPr lang="es-ES_tradnl" dirty="0" err="1"/>
              <a:t>tennis</a:t>
            </a:r>
            <a:r>
              <a:rPr lang="es-ES_tradnl" dirty="0"/>
              <a:t>. It </a:t>
            </a:r>
            <a:r>
              <a:rPr lang="es-ES_tradnl" dirty="0" smtClean="0"/>
              <a:t>is</a:t>
            </a:r>
            <a:r>
              <a:rPr lang="es-ES_tradnl" dirty="0"/>
              <a:t> </a:t>
            </a:r>
            <a:r>
              <a:rPr lang="es-ES_tradnl" dirty="0" smtClean="0">
                <a:solidFill>
                  <a:schemeClr val="accent2"/>
                </a:solidFill>
              </a:rPr>
              <a:t>my</a:t>
            </a:r>
            <a:r>
              <a:rPr lang="es-ES_tradnl" dirty="0" smtClean="0"/>
              <a:t> </a:t>
            </a:r>
            <a:r>
              <a:rPr lang="es-ES_tradnl" dirty="0" smtClean="0"/>
              <a:t>favourite </a:t>
            </a:r>
            <a:r>
              <a:rPr lang="es-ES_tradnl" dirty="0"/>
              <a:t>sport.</a:t>
            </a:r>
          </a:p>
        </p:txBody>
      </p:sp>
      <p:pic>
        <p:nvPicPr>
          <p:cNvPr id="4" name="Imagen 3" descr="tenn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1981200"/>
            <a:ext cx="4618606" cy="319881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139952" y="692696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ES_tradnl" dirty="0">
                <a:solidFill>
                  <a:schemeClr val="accent2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xmlns="" val="194029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2"/>
                </a:solidFill>
              </a:rPr>
              <a:t>She</a:t>
            </a:r>
            <a:r>
              <a:rPr lang="es-ES_tradnl" dirty="0"/>
              <a:t> is </a:t>
            </a:r>
            <a:r>
              <a:rPr lang="es-ES_tradnl" dirty="0" smtClean="0"/>
              <a:t>Mary. </a:t>
            </a:r>
            <a:r>
              <a:rPr lang="es-ES_tradnl" dirty="0"/>
              <a:t>A</a:t>
            </a:r>
            <a:r>
              <a:rPr lang="es-ES_tradnl" dirty="0" smtClean="0"/>
              <a:t>nd </a:t>
            </a:r>
            <a:r>
              <a:rPr lang="es-ES_tradnl" dirty="0"/>
              <a:t>this is </a:t>
            </a:r>
            <a:r>
              <a:rPr lang="es-ES_tradnl" dirty="0" smtClean="0">
                <a:solidFill>
                  <a:schemeClr val="accent2"/>
                </a:solidFill>
              </a:rPr>
              <a:t>her</a:t>
            </a:r>
            <a:r>
              <a:rPr lang="es-ES_tradnl" dirty="0" smtClean="0"/>
              <a:t> </a:t>
            </a:r>
            <a:r>
              <a:rPr lang="es-ES_tradnl" dirty="0"/>
              <a:t>sister Andrea.</a:t>
            </a:r>
          </a:p>
        </p:txBody>
      </p:sp>
      <p:pic>
        <p:nvPicPr>
          <p:cNvPr id="4" name="Imagen 3" descr="sist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1600200"/>
            <a:ext cx="4089400" cy="410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0193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2"/>
                </a:solidFill>
              </a:rPr>
              <a:t>Maggie</a:t>
            </a:r>
            <a:r>
              <a:rPr lang="es-ES_tradnl" dirty="0"/>
              <a:t> is two years old. </a:t>
            </a:r>
            <a:r>
              <a:rPr lang="es-ES_tradnl" dirty="0" smtClean="0">
                <a:solidFill>
                  <a:schemeClr val="accent2"/>
                </a:solidFill>
              </a:rPr>
              <a:t>Her</a:t>
            </a:r>
            <a:r>
              <a:rPr lang="es-ES_tradnl" dirty="0" smtClean="0"/>
              <a:t> </a:t>
            </a:r>
            <a:r>
              <a:rPr lang="es-ES_tradnl" dirty="0"/>
              <a:t>cousin ling is one. </a:t>
            </a:r>
          </a:p>
        </p:txBody>
      </p:sp>
      <p:pic>
        <p:nvPicPr>
          <p:cNvPr id="4" name="Imagen 3" descr="cousi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1905000"/>
            <a:ext cx="4851400" cy="361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795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2"/>
                </a:solidFill>
              </a:rPr>
              <a:t>Marco</a:t>
            </a:r>
            <a:r>
              <a:rPr lang="es-ES_tradnl" dirty="0"/>
              <a:t> and </a:t>
            </a:r>
            <a:r>
              <a:rPr lang="es-ES_tradnl" dirty="0" smtClean="0">
                <a:solidFill>
                  <a:schemeClr val="accent2"/>
                </a:solidFill>
              </a:rPr>
              <a:t>his</a:t>
            </a:r>
            <a:r>
              <a:rPr lang="es-ES_tradnl" dirty="0" smtClean="0"/>
              <a:t> </a:t>
            </a:r>
            <a:r>
              <a:rPr lang="es-ES_tradnl" dirty="0" smtClean="0"/>
              <a:t>wife </a:t>
            </a:r>
            <a:r>
              <a:rPr lang="es-ES_tradnl" dirty="0"/>
              <a:t>live in England. </a:t>
            </a:r>
          </a:p>
        </p:txBody>
      </p:sp>
      <p:pic>
        <p:nvPicPr>
          <p:cNvPr id="4" name="Imagen 3" descr="husband-wife-cartoon-jok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2057400"/>
            <a:ext cx="4267200" cy="341376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590800" y="990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ES_tradnl" dirty="0">
                <a:solidFill>
                  <a:prstClr val="black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427531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This is </a:t>
            </a:r>
            <a:r>
              <a:rPr lang="es-ES_tradnl" dirty="0" smtClean="0">
                <a:solidFill>
                  <a:schemeClr val="accent2"/>
                </a:solidFill>
              </a:rPr>
              <a:t>our</a:t>
            </a:r>
            <a:r>
              <a:rPr lang="es-ES_tradnl" dirty="0" smtClean="0">
                <a:solidFill>
                  <a:schemeClr val="accent2"/>
                </a:solidFill>
              </a:rPr>
              <a:t> </a:t>
            </a:r>
            <a:r>
              <a:rPr lang="es-ES_tradnl" dirty="0"/>
              <a:t>school. </a:t>
            </a:r>
            <a:r>
              <a:rPr lang="es-ES_tradnl" dirty="0" err="1">
                <a:solidFill>
                  <a:schemeClr val="accent2"/>
                </a:solidFill>
              </a:rPr>
              <a:t>We</a:t>
            </a:r>
            <a:r>
              <a:rPr lang="es-ES_tradnl" dirty="0"/>
              <a:t> </a:t>
            </a:r>
            <a:r>
              <a:rPr lang="es-ES_tradnl" dirty="0" err="1"/>
              <a:t>love</a:t>
            </a:r>
            <a:r>
              <a:rPr lang="es-ES_tradnl" dirty="0"/>
              <a:t> </a:t>
            </a:r>
            <a:r>
              <a:rPr lang="es-ES_tradnl" dirty="0" err="1"/>
              <a:t>going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school</a:t>
            </a:r>
            <a:r>
              <a:rPr lang="es-ES_tradnl" dirty="0"/>
              <a:t>.</a:t>
            </a:r>
          </a:p>
        </p:txBody>
      </p:sp>
      <p:pic>
        <p:nvPicPr>
          <p:cNvPr id="4" name="Imagen 3" descr="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1857138"/>
            <a:ext cx="4953000" cy="425712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752600" y="457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ES_tradnl" dirty="0">
                <a:solidFill>
                  <a:prstClr val="black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203757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2"/>
                </a:solidFill>
              </a:rPr>
              <a:t>Alice and Tomás </a:t>
            </a:r>
            <a:r>
              <a:rPr lang="es-ES_tradnl" dirty="0"/>
              <a:t>live in Spain. 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>
                <a:solidFill>
                  <a:schemeClr val="accent2"/>
                </a:solidFill>
              </a:rPr>
              <a:t>Their</a:t>
            </a:r>
            <a:r>
              <a:rPr lang="es-ES_tradnl" dirty="0" smtClean="0"/>
              <a:t> </a:t>
            </a:r>
            <a:r>
              <a:rPr lang="es-ES_tradnl" dirty="0" smtClean="0"/>
              <a:t>son </a:t>
            </a:r>
            <a:r>
              <a:rPr lang="es-ES_tradnl" dirty="0"/>
              <a:t>lives in Australia.</a:t>
            </a:r>
          </a:p>
        </p:txBody>
      </p:sp>
      <p:pic>
        <p:nvPicPr>
          <p:cNvPr id="4" name="Imagen 3" descr="in lond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209800"/>
            <a:ext cx="3505200" cy="3341624"/>
          </a:xfrm>
          <a:prstGeom prst="rect">
            <a:avLst/>
          </a:prstGeom>
        </p:spPr>
      </p:pic>
      <p:pic>
        <p:nvPicPr>
          <p:cNvPr id="6" name="Imagen 5" descr="in austral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2463800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598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</TotalTime>
  <Words>86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LET’S PRACTICE POSSESSIVES!</vt:lpstr>
      <vt:lpstr>Marina and Eduardo have two children. THEIR names are Elisa  and Mario.</vt:lpstr>
      <vt:lpstr>What’s YOUR name? - My name is Nick.</vt:lpstr>
      <vt:lpstr>I like tennis. It is my favourite sport.</vt:lpstr>
      <vt:lpstr>She is Mary. And this is her sister Andrea.</vt:lpstr>
      <vt:lpstr>Maggie is two years old. Her cousin ling is one. </vt:lpstr>
      <vt:lpstr>Marco and his wife live in England. </vt:lpstr>
      <vt:lpstr>This is our school. We love going to school.</vt:lpstr>
      <vt:lpstr>Alice and Tomás live in Spain.  Their son lives in Australia.</vt:lpstr>
      <vt:lpstr> John has one brother and two sisters. His brother is 18 and his two sisters are 17.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PRACTICE POSSESSIVES!</dc:title>
  <dc:creator>User</dc:creator>
  <cp:lastModifiedBy>User</cp:lastModifiedBy>
  <cp:revision>3</cp:revision>
  <dcterms:created xsi:type="dcterms:W3CDTF">2021-11-07T17:28:28Z</dcterms:created>
  <dcterms:modified xsi:type="dcterms:W3CDTF">2021-11-07T17:52:50Z</dcterms:modified>
</cp:coreProperties>
</file>