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Количественные числительные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Exercise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Напишите цифры словами: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en-US" sz="6000" dirty="0" smtClean="0"/>
              <a:t>5, 9, 15, 40</a:t>
            </a:r>
            <a:r>
              <a:rPr lang="ru-RU" sz="6000" dirty="0" smtClean="0"/>
              <a:t>7</a:t>
            </a:r>
            <a:r>
              <a:rPr lang="en-US" sz="6000" dirty="0" smtClean="0"/>
              <a:t>, 13</a:t>
            </a:r>
            <a:r>
              <a:rPr lang="ru-RU" sz="6000" dirty="0" smtClean="0"/>
              <a:t>5</a:t>
            </a:r>
            <a:r>
              <a:rPr lang="en-US" sz="6000" dirty="0" smtClean="0"/>
              <a:t>, 20, 12</a:t>
            </a:r>
            <a:r>
              <a:rPr lang="ru-RU" sz="6000" dirty="0" smtClean="0"/>
              <a:t>7</a:t>
            </a:r>
            <a:r>
              <a:rPr lang="en-US" sz="6000" dirty="0" smtClean="0"/>
              <a:t>, 8</a:t>
            </a:r>
            <a:r>
              <a:rPr lang="ru-RU" sz="6000" dirty="0" smtClean="0"/>
              <a:t>89</a:t>
            </a:r>
            <a:r>
              <a:rPr lang="en-US" sz="6000" dirty="0" smtClean="0"/>
              <a:t>, 19</a:t>
            </a:r>
            <a:r>
              <a:rPr lang="ru-RU" sz="6000" dirty="0" smtClean="0"/>
              <a:t>77</a:t>
            </a:r>
            <a:r>
              <a:rPr lang="en-US" sz="6000" dirty="0" smtClean="0"/>
              <a:t>, 55, 89</a:t>
            </a:r>
            <a:r>
              <a:rPr lang="ru-RU" sz="6000" dirty="0" smtClean="0"/>
              <a:t>63</a:t>
            </a:r>
            <a:r>
              <a:rPr lang="en-US" sz="6000" dirty="0" smtClean="0"/>
              <a:t>, 32</a:t>
            </a:r>
            <a:r>
              <a:rPr lang="ru-RU" sz="6000" dirty="0" smtClean="0"/>
              <a:t>45</a:t>
            </a:r>
            <a:r>
              <a:rPr lang="en-US" sz="6000" dirty="0" smtClean="0"/>
              <a:t>, 75</a:t>
            </a:r>
            <a:r>
              <a:rPr lang="ru-RU" sz="6000" dirty="0" smtClean="0"/>
              <a:t>7</a:t>
            </a:r>
            <a:r>
              <a:rPr lang="en-US" sz="6000" dirty="0" smtClean="0"/>
              <a:t>, 123, 257, 1</a:t>
            </a:r>
            <a:r>
              <a:rPr lang="ru-RU" sz="6000" dirty="0" smtClean="0"/>
              <a:t>5</a:t>
            </a:r>
            <a:r>
              <a:rPr lang="en-US" sz="6000" dirty="0" smtClean="0"/>
              <a:t>20</a:t>
            </a:r>
            <a:endParaRPr lang="ru-RU" sz="6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Exercise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Напишите цифрами следующие слова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five hundred and twenty-one,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forty-three,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nineteen,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fifty-eight,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ninety-nine,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two hundred and sixty-four,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six thousand and three,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seven million.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Количественные числительные указывают на количество предметов и отвечают на вопрос </a:t>
            </a:r>
            <a:r>
              <a:rPr lang="ru-RU" sz="4400" b="1" u="sng" dirty="0" smtClean="0">
                <a:latin typeface="Times New Roman" pitchFamily="18" charset="0"/>
                <a:cs typeface="Times New Roman" pitchFamily="18" charset="0"/>
              </a:rPr>
              <a:t>сколько?</a:t>
            </a:r>
            <a:endParaRPr lang="ru-RU" sz="40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Количественные числительные от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до 12 - простые. Они не имеют специальных окончаний.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 numCol="2">
            <a:noAutofit/>
          </a:bodyPr>
          <a:lstStyle/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— one</a:t>
            </a: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— two</a:t>
            </a: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— three</a:t>
            </a: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— four</a:t>
            </a: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— five</a:t>
            </a: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— six</a:t>
            </a: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— seven</a:t>
            </a: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— eight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— nine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— ten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— eleven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 — twelve</a:t>
            </a:r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dirty="0" smtClean="0"/>
          </a:p>
          <a:p>
            <a:pPr algn="ctr"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Количественные числительные от 13 до 19  образуются с помощью прибавления суффикса -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teen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к соответствующим названиям единиц первого десятка.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 numCol="2">
            <a:noAutofit/>
          </a:bodyPr>
          <a:lstStyle/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 — thirteen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 — fourteen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 — fifteen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 — sixteen</a:t>
            </a: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 — seventeen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 — eighteen</a:t>
            </a:r>
          </a:p>
          <a:p>
            <a:pPr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 — nineteen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Названия количественных числительных, обозначающих десятки, образуются добавлением суффикса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ty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 названиям единиц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>
              <a:buNone/>
            </a:pP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twenty </a:t>
            </a:r>
            <a:endParaRPr lang="ru-RU" sz="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thirty</a:t>
            </a:r>
            <a:endParaRPr lang="ru-RU" sz="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forty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50-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</a:t>
            </a:r>
            <a:r>
              <a:rPr lang="en-US" sz="5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 </a:t>
            </a:r>
            <a:endParaRPr lang="ru-RU" sz="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sixty </a:t>
            </a:r>
            <a:endParaRPr lang="ru-RU" sz="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seventy </a:t>
            </a:r>
            <a:endParaRPr lang="ru-RU" sz="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eighty</a:t>
            </a:r>
            <a:endParaRPr lang="ru-RU" sz="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ru-RU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nin</a:t>
            </a:r>
            <a:r>
              <a:rPr lang="en-US" sz="5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</a:t>
            </a:r>
            <a:endParaRPr lang="ru-RU" sz="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Числительные, обозначающие десятки с единицами, начиная со второго десятка пишутся через дефис.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 twenty-one</a:t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 twenty-two</a:t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 twenty-three</a:t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 twenty-four</a:t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 twenty-five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………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 thirty-one</a:t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 thirty-two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………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100 -a (one) hundred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1,000 -a (one) thousand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1,000,000 -a (one) million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/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Числительные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hundred, thousand, million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принимают окончания 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множественном числе. Например: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hundred books, three thousand balls.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Между сотнями и десятками или, если нет десятков, между сотнями и единицами ставится союз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6,436 - six thousand four hundred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thirty-six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4,631 - four thousand six hundred and thirty-one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Exercise 1.</a:t>
            </a:r>
            <a:b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Найди соответствие.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fifty-six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twenty-three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four hundred and ten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three hundred and fifteen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hundred and forty-five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eight hundred and sixteen</a:t>
            </a:r>
            <a:r>
              <a:rPr lang="en-US" dirty="0" smtClean="0"/>
              <a:t>    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1752600"/>
            <a:ext cx="2286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816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23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245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315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410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667000" y="1905000"/>
            <a:ext cx="4114800" cy="2362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743200" y="2514600"/>
            <a:ext cx="41148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038600" y="3124200"/>
            <a:ext cx="281940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3581400" y="2209800"/>
            <a:ext cx="3124200" cy="2895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4953000" y="3200400"/>
            <a:ext cx="18288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724400" y="3733800"/>
            <a:ext cx="1981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184</TotalTime>
  <Words>340</Words>
  <Application>Microsoft Office PowerPoint</Application>
  <PresentationFormat>Экран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Количественные числительные </vt:lpstr>
      <vt:lpstr>Слайд 2</vt:lpstr>
      <vt:lpstr>Количественные числительные от  1 до 12 - простые. Они не имеют специальных окончаний.</vt:lpstr>
      <vt:lpstr>Количественные числительные от 13 до 19  образуются с помощью прибавления суффикса -teen к соответствующим названиям единиц первого десятка.</vt:lpstr>
      <vt:lpstr>Названия количественных числительных, обозначающих десятки, образуются добавлением суффикса -ty к названиям единиц</vt:lpstr>
      <vt:lpstr>Числительные, обозначающие десятки с единицами, начиная со второго десятка пишутся через дефис.</vt:lpstr>
      <vt:lpstr>Слайд 7</vt:lpstr>
      <vt:lpstr>Слайд 8</vt:lpstr>
      <vt:lpstr>Exercise 1. Найди соответствие.</vt:lpstr>
      <vt:lpstr>Exercise 2. Напишите цифры словами:</vt:lpstr>
      <vt:lpstr>Exercise 3.  Напишите цифрами следующие слова.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Количественные числительные </dc:title>
  <cp:lastModifiedBy>User</cp:lastModifiedBy>
  <cp:revision>21</cp:revision>
  <dcterms:modified xsi:type="dcterms:W3CDTF">2018-01-12T04:47:02Z</dcterms:modified>
</cp:coreProperties>
</file>