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59" r:id="rId15"/>
    <p:sldId id="261" r:id="rId16"/>
    <p:sldId id="262" r:id="rId17"/>
    <p:sldId id="265" r:id="rId18"/>
    <p:sldId id="264" r:id="rId19"/>
    <p:sldId id="263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714488"/>
            <a:ext cx="77867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0070C0"/>
                </a:solidFill>
                <a:latin typeface="Book Antiqua" pitchFamily="18" charset="0"/>
              </a:rPr>
              <a:t>Искусство Гжели</a:t>
            </a:r>
            <a:endParaRPr lang="ru-RU" sz="8800" b="1" i="1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428604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Производство Гжели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Татьяна\Desktop\гжель\12235862.jpg"/>
          <p:cNvPicPr/>
          <p:nvPr/>
        </p:nvPicPr>
        <p:blipFill>
          <a:blip r:embed="rId3"/>
          <a:srcRect l="17798" b="8828"/>
          <a:stretch>
            <a:fillRect/>
          </a:stretch>
        </p:blipFill>
        <p:spPr bwMode="auto">
          <a:xfrm>
            <a:off x="1643042" y="2071678"/>
            <a:ext cx="616903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1214422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Глазирование изделий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428604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Производство Гжели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35729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Подготовка изделий к обжигу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Татьяна\Desktop\гжель\1223575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214554"/>
            <a:ext cx="671517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428604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Производство Гжели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Татьяна\Desktop\s12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928802"/>
            <a:ext cx="644049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04" y="1142984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Обжиг изделий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00042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Производство Гжели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Татьяна\Desktop\img1.jpg"/>
          <p:cNvPicPr/>
          <p:nvPr/>
        </p:nvPicPr>
        <p:blipFill>
          <a:blip r:embed="rId3"/>
          <a:srcRect t="13462"/>
          <a:stretch>
            <a:fillRect/>
          </a:stretch>
        </p:blipFill>
        <p:spPr bwMode="auto">
          <a:xfrm>
            <a:off x="1428728" y="2143116"/>
            <a:ext cx="64294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128586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Готовые изделия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Изделия  гжельских мастеров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гжель\img5.jpg"/>
          <p:cNvPicPr>
            <a:picLocks noChangeAspect="1" noChangeArrowheads="1"/>
          </p:cNvPicPr>
          <p:nvPr/>
        </p:nvPicPr>
        <p:blipFill>
          <a:blip r:embed="rId3"/>
          <a:srcRect t="7937" r="-1191"/>
          <a:stretch>
            <a:fillRect/>
          </a:stretch>
        </p:blipFill>
        <p:spPr bwMode="auto">
          <a:xfrm>
            <a:off x="1071538" y="1357298"/>
            <a:ext cx="7286676" cy="4972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pic>
        <p:nvPicPr>
          <p:cNvPr id="3074" name="Picture 2" descr="C:\Users\Татьяна\Desktop\pic37.jpg"/>
          <p:cNvPicPr>
            <a:picLocks noChangeAspect="1" noChangeArrowheads="1"/>
          </p:cNvPicPr>
          <p:nvPr/>
        </p:nvPicPr>
        <p:blipFill>
          <a:blip r:embed="rId3"/>
          <a:srcRect l="7519" r="7519" b="2500"/>
          <a:stretch>
            <a:fillRect/>
          </a:stretch>
        </p:blipFill>
        <p:spPr bwMode="auto">
          <a:xfrm>
            <a:off x="928662" y="1500174"/>
            <a:ext cx="7118155" cy="47863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642918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Различная посуда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Мелкая декоративная пластика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тьяна\Desktop\гжель\img0.jpg"/>
          <p:cNvPicPr>
            <a:picLocks noChangeAspect="1" noChangeArrowheads="1"/>
          </p:cNvPicPr>
          <p:nvPr/>
        </p:nvPicPr>
        <p:blipFill>
          <a:blip r:embed="rId3"/>
          <a:srcRect l="25000" t="42709" r="28906" b="12500"/>
          <a:stretch>
            <a:fillRect/>
          </a:stretch>
        </p:blipFill>
        <p:spPr bwMode="auto">
          <a:xfrm>
            <a:off x="1142976" y="1357298"/>
            <a:ext cx="6929486" cy="4806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pic>
        <p:nvPicPr>
          <p:cNvPr id="7170" name="Picture 2" descr="C:\Users\Татьяна\Desktop\гжель\img2.jpg"/>
          <p:cNvPicPr>
            <a:picLocks noChangeAspect="1" noChangeArrowheads="1"/>
          </p:cNvPicPr>
          <p:nvPr/>
        </p:nvPicPr>
        <p:blipFill>
          <a:blip r:embed="rId3"/>
          <a:srcRect t="50000" r="50000" b="7291"/>
          <a:stretch>
            <a:fillRect/>
          </a:stretch>
        </p:blipFill>
        <p:spPr bwMode="auto">
          <a:xfrm>
            <a:off x="2214546" y="3357562"/>
            <a:ext cx="3714776" cy="2928958"/>
          </a:xfrm>
          <a:prstGeom prst="rect">
            <a:avLst/>
          </a:prstGeom>
          <a:noFill/>
        </p:spPr>
      </p:pic>
      <p:pic>
        <p:nvPicPr>
          <p:cNvPr id="7171" name="Picture 3" descr="C:\Users\Татьяна\Desktop\гжель\img2.jpg"/>
          <p:cNvPicPr>
            <a:picLocks noChangeAspect="1" noChangeArrowheads="1"/>
          </p:cNvPicPr>
          <p:nvPr/>
        </p:nvPicPr>
        <p:blipFill>
          <a:blip r:embed="rId3"/>
          <a:srcRect l="62500" r="5468" b="52083"/>
          <a:stretch>
            <a:fillRect/>
          </a:stretch>
        </p:blipFill>
        <p:spPr bwMode="auto">
          <a:xfrm>
            <a:off x="5715008" y="928670"/>
            <a:ext cx="2928958" cy="32861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вазы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Татьяна\Desktop\0602615c5336d35a9077d8831bb4c936.jpg"/>
          <p:cNvPicPr/>
          <p:nvPr/>
        </p:nvPicPr>
        <p:blipFill>
          <a:blip r:embed="rId4"/>
          <a:srcRect l="10727" t="3226" r="11765"/>
          <a:stretch>
            <a:fillRect/>
          </a:stretch>
        </p:blipFill>
        <p:spPr bwMode="auto">
          <a:xfrm>
            <a:off x="928662" y="714356"/>
            <a:ext cx="2566998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pic>
        <p:nvPicPr>
          <p:cNvPr id="6146" name="Picture 2" descr="C:\Users\Татьяна\Desktop\гжель\img16.jpg"/>
          <p:cNvPicPr>
            <a:picLocks noChangeAspect="1" noChangeArrowheads="1"/>
          </p:cNvPicPr>
          <p:nvPr/>
        </p:nvPicPr>
        <p:blipFill>
          <a:blip r:embed="rId3"/>
          <a:srcRect l="56250" t="10416" r="7031" b="54167"/>
          <a:stretch>
            <a:fillRect/>
          </a:stretch>
        </p:blipFill>
        <p:spPr bwMode="auto">
          <a:xfrm>
            <a:off x="642910" y="2143116"/>
            <a:ext cx="4246358" cy="3071834"/>
          </a:xfrm>
          <a:prstGeom prst="rect">
            <a:avLst/>
          </a:prstGeom>
          <a:noFill/>
        </p:spPr>
      </p:pic>
      <p:pic>
        <p:nvPicPr>
          <p:cNvPr id="6147" name="Picture 3" descr="C:\Users\Татьяна\Desktop\гжель\img16.jpg"/>
          <p:cNvPicPr>
            <a:picLocks noChangeAspect="1" noChangeArrowheads="1"/>
          </p:cNvPicPr>
          <p:nvPr/>
        </p:nvPicPr>
        <p:blipFill>
          <a:blip r:embed="rId3"/>
          <a:srcRect l="50781" t="48958" r="10937" b="5208"/>
          <a:stretch>
            <a:fillRect/>
          </a:stretch>
        </p:blipFill>
        <p:spPr bwMode="auto">
          <a:xfrm>
            <a:off x="4929190" y="2071678"/>
            <a:ext cx="3500462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642918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часы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500042"/>
            <a:ext cx="742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Различные изделия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шахматы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Татьяна\Desktop\гжель\6.jpg"/>
          <p:cNvPicPr>
            <a:picLocks noChangeAspect="1" noChangeArrowheads="1"/>
          </p:cNvPicPr>
          <p:nvPr/>
        </p:nvPicPr>
        <p:blipFill>
          <a:blip r:embed="rId3"/>
          <a:srcRect l="10949" t="20918" r="10949" b="10204"/>
          <a:stretch>
            <a:fillRect/>
          </a:stretch>
        </p:blipFill>
        <p:spPr bwMode="auto">
          <a:xfrm>
            <a:off x="1142976" y="1785926"/>
            <a:ext cx="6758035" cy="447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7" y="714356"/>
            <a:ext cx="7715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Гжель – народный промысел в виде изделий из фарфора с сине - 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росписью. Отличительной чертой таких изделий является рисунок кобальтом на белоснежном фоне. Свое название этот промысел получил от названия села Гжель в Московской области, где он собственно и возник.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pic>
        <p:nvPicPr>
          <p:cNvPr id="4098" name="Picture 2" descr="C:\Users\Татьяна\Desktop\гжель\img3.jpg"/>
          <p:cNvPicPr>
            <a:picLocks noChangeAspect="1" noChangeArrowheads="1"/>
          </p:cNvPicPr>
          <p:nvPr/>
        </p:nvPicPr>
        <p:blipFill>
          <a:blip r:embed="rId3"/>
          <a:srcRect l="44565" t="17392" r="-1087" b="15941"/>
          <a:stretch>
            <a:fillRect/>
          </a:stretch>
        </p:blipFill>
        <p:spPr bwMode="auto">
          <a:xfrm>
            <a:off x="1214414" y="1643050"/>
            <a:ext cx="6597144" cy="4286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71435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гжельской росписи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1928802"/>
            <a:ext cx="71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pic>
        <p:nvPicPr>
          <p:cNvPr id="3" name="Рисунок 2" descr="История гжел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7358114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1" y="642918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 лет назад гжельская роспись была многоцветной и называлась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МАЙОЛИКОЙ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ее можно увидеть и в наши дни.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Татьяна\Desktop\csm_Bug_Modra_keramika_jpg_377ade983f.jpg"/>
          <p:cNvPicPr/>
          <p:nvPr/>
        </p:nvPicPr>
        <p:blipFill>
          <a:blip r:embed="rId3"/>
          <a:srcRect l="9139" t="9639" r="7643" b="5783"/>
          <a:stretch>
            <a:fillRect/>
          </a:stretch>
        </p:blipFill>
        <p:spPr bwMode="auto">
          <a:xfrm>
            <a:off x="571472" y="1928802"/>
            <a:ext cx="3357586" cy="3000396"/>
          </a:xfrm>
          <a:prstGeom prst="rect">
            <a:avLst/>
          </a:prstGeom>
          <a:noFill/>
        </p:spPr>
      </p:pic>
      <p:pic>
        <p:nvPicPr>
          <p:cNvPr id="6" name="Рисунок 5" descr="C:\Users\Татьяна\Desktop\ddka9BHkaYDYkdRiadQG9hG75.jpg"/>
          <p:cNvPicPr/>
          <p:nvPr/>
        </p:nvPicPr>
        <p:blipFill>
          <a:blip r:embed="rId4"/>
          <a:srcRect l="5380" t="9394" r="52319" b="8439"/>
          <a:stretch>
            <a:fillRect/>
          </a:stretch>
        </p:blipFill>
        <p:spPr bwMode="auto">
          <a:xfrm>
            <a:off x="6143636" y="1928802"/>
            <a:ext cx="22860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Татьяна\Desktop\Maiolica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857628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642918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Производство Гжели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Татьяна\Desktop\гжель\160549.b.jpg"/>
          <p:cNvPicPr>
            <a:picLocks noChangeAspect="1" noChangeArrowheads="1"/>
          </p:cNvPicPr>
          <p:nvPr/>
        </p:nvPicPr>
        <p:blipFill>
          <a:blip r:embed="rId3"/>
          <a:srcRect r="390" b="3492"/>
          <a:stretch>
            <a:fillRect/>
          </a:stretch>
        </p:blipFill>
        <p:spPr bwMode="auto">
          <a:xfrm>
            <a:off x="1714480" y="2143116"/>
            <a:ext cx="6072230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28586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Заливка форм специальным раствором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642918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Производство Гжели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Татьяна\Desktop\гжель\b400719e6f7d8e410ff08f2cb8dd361d3838c95f8cf14b19573068edcac22c89_1200_1200.jpeg"/>
          <p:cNvPicPr/>
          <p:nvPr/>
        </p:nvPicPr>
        <p:blipFill>
          <a:blip r:embed="rId3"/>
          <a:srcRect l="26937" t="26443" r="-855"/>
          <a:stretch>
            <a:fillRect/>
          </a:stretch>
        </p:blipFill>
        <p:spPr bwMode="auto">
          <a:xfrm>
            <a:off x="1714480" y="2000240"/>
            <a:ext cx="6143667" cy="40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00232" y="128586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Разборка форм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642918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Производство Гжели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Татьяна\Desktop\гжель\5c98cc75e1397745339593.jpg"/>
          <p:cNvPicPr/>
          <p:nvPr/>
        </p:nvPicPr>
        <p:blipFill>
          <a:blip r:embed="rId3"/>
          <a:srcRect l="14734" t="5542" r="36984" b="48916"/>
          <a:stretch>
            <a:fillRect/>
          </a:stretch>
        </p:blipFill>
        <p:spPr bwMode="auto">
          <a:xfrm>
            <a:off x="1285852" y="2071678"/>
            <a:ext cx="63579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1285860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Обработка изделий от лишнего раствора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642918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Производство Гжели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Татьяна\Desktop\гжель\gallery!za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00240"/>
            <a:ext cx="721523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2976" y="128586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Проверка изделий на качество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428604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Производство Гжели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Татьяна\Desktop\гжель\c9616a7ece77.jpg"/>
          <p:cNvPicPr/>
          <p:nvPr/>
        </p:nvPicPr>
        <p:blipFill>
          <a:blip r:embed="rId3"/>
          <a:srcRect r="24105" b="14528"/>
          <a:stretch>
            <a:fillRect/>
          </a:stretch>
        </p:blipFill>
        <p:spPr bwMode="auto">
          <a:xfrm>
            <a:off x="1071538" y="1928802"/>
            <a:ext cx="67866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128586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Роспись изделий кобальтом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132</Words>
  <PresentationFormat>Экран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19</cp:revision>
  <dcterms:created xsi:type="dcterms:W3CDTF">2019-11-08T10:20:05Z</dcterms:created>
  <dcterms:modified xsi:type="dcterms:W3CDTF">2019-11-29T16:03:20Z</dcterms:modified>
</cp:coreProperties>
</file>