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1" r:id="rId12"/>
    <p:sldId id="272" r:id="rId13"/>
    <p:sldId id="273" r:id="rId14"/>
    <p:sldId id="291" r:id="rId15"/>
    <p:sldId id="274" r:id="rId16"/>
    <p:sldId id="276" r:id="rId17"/>
    <p:sldId id="275" r:id="rId18"/>
    <p:sldId id="277" r:id="rId19"/>
    <p:sldId id="278" r:id="rId20"/>
    <p:sldId id="279" r:id="rId21"/>
    <p:sldId id="281" r:id="rId22"/>
    <p:sldId id="284" r:id="rId23"/>
    <p:sldId id="282" r:id="rId24"/>
    <p:sldId id="283" r:id="rId25"/>
    <p:sldId id="286" r:id="rId26"/>
    <p:sldId id="288" r:id="rId27"/>
    <p:sldId id="289" r:id="rId28"/>
    <p:sldId id="290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3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hyperlink" Target="http://www.babruisk.by/cache/resources/images/verstavik2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Убедиться в безопасном переходе</a:t>
            </a:r>
            <a:endParaRPr lang="ru-RU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</a:t>
            </a:r>
            <a:r>
              <a:rPr lang="ru-RU" sz="2800" b="1" dirty="0" smtClean="0">
                <a:latin typeface="Comic Sans MS" pitchFamily="66" charset="0"/>
              </a:rPr>
              <a:t>полицию</a:t>
            </a:r>
            <a:r>
              <a:rPr lang="ru-RU" sz="2800" b="1" dirty="0" smtClean="0">
                <a:latin typeface="Comic Sans MS" pitchFamily="66" charset="0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Нигде нельзя переходить</a:t>
            </a:r>
          </a:p>
          <a:p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Подождать, когда автобус отъедет</a:t>
            </a:r>
            <a:endParaRPr lang="ru-RU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mic Sans MS" pitchFamily="66" charset="0"/>
              </a:rPr>
              <a:t>3 девочки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65707"/>
            <a:ext cx="3962400" cy="275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16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3718639"/>
            <a:ext cx="3886200" cy="2756038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0" y="4060698"/>
            <a:ext cx="2895600" cy="2482977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679</Words>
  <Application>Microsoft Office PowerPoint</Application>
  <PresentationFormat>Экран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На проезжей части дороги нельзя : </vt:lpstr>
      <vt:lpstr>Слайд 28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45</cp:revision>
  <dcterms:created xsi:type="dcterms:W3CDTF">2012-02-05T06:23:06Z</dcterms:created>
  <dcterms:modified xsi:type="dcterms:W3CDTF">2020-05-18T09:05:43Z</dcterms:modified>
</cp:coreProperties>
</file>