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93" r:id="rId6"/>
    <p:sldId id="294" r:id="rId7"/>
    <p:sldId id="260" r:id="rId8"/>
    <p:sldId id="261" r:id="rId9"/>
    <p:sldId id="262" r:id="rId10"/>
    <p:sldId id="259" r:id="rId11"/>
    <p:sldId id="264" r:id="rId12"/>
    <p:sldId id="265" r:id="rId13"/>
    <p:sldId id="266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82" r:id="rId23"/>
    <p:sldId id="279" r:id="rId24"/>
    <p:sldId id="280" r:id="rId25"/>
    <p:sldId id="281" r:id="rId26"/>
    <p:sldId id="283" r:id="rId27"/>
    <p:sldId id="286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1FA2-6B39-4F8B-9171-69479FA31FB3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6BEF-7572-415C-A573-CD4636FAD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8F2B-9122-4E55-8DB1-0F198D12AF63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CCC6-BE7B-437C-8A6C-B01FF9684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55A8-FDFE-43EA-BF51-EA65F99E6CBD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2A1D-0A0A-438F-BB7A-04F3E01E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C8B-71C0-4423-A84D-17D21D47AC9C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D01A-33F1-47B4-B231-13B9874A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2765-5926-48B0-A4BF-7A6A77141226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B88D-D053-4128-8010-5DAE2B6A0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8E6F-63AF-4661-8A28-7502EB3D92A1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88AD-9CCA-4CC5-8E45-DFC349BD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D238-C881-4510-89FA-53FE6DB66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6DEF-C4CD-4053-9B74-D06FF45E22DF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90A9-C876-4125-8E77-277B9A38A1C1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74CA-6072-453C-A364-7729A2B7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AF83-AA2B-4830-8878-A1BE3EC2E156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8E72-5855-443B-9CCA-72F881ACD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F6CA-D7A6-411C-8E0A-7F964C1D07F5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F20B-C6C5-4782-8B05-539F7052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A536-F835-4D94-A7FE-0658C91A2DEF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DEAE-9325-4494-A203-A4E646D3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387B967-FC7A-47B7-9A58-1EF8F3614894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10EB65-04A3-4B2A-8AEC-9AC765F21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6338"/>
            <a:ext cx="8305800" cy="1143000"/>
          </a:xfrm>
        </p:spPr>
        <p:txBody>
          <a:bodyPr>
            <a:normAutofit/>
          </a:bodyPr>
          <a:lstStyle/>
          <a:p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автор Карасева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Татьяна Валентиновна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учитель химии Средней школы №15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г. Каменска-Уральского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8305800" cy="1981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ОГЭ по химии, </a:t>
            </a:r>
            <a:b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мысленный эксперимент.</a:t>
            </a:r>
            <a:b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(22 задание)</a:t>
            </a:r>
            <a:endParaRPr lang="ru-RU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    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вещества: Cu, CuO, H</a:t>
            </a:r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(р-р), FeSO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NaOH, H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Используя воду и необходимые вещества только из этого списка, получите в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стадии гидроксид меди(II).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Опишите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проводимых реакций. Для реакции ионного обмена напишите сокращенное ионное уравнение реакции.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</a:rPr>
              <a:t>Пример 2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914400" y="69215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Зная, что нужно получить вещество с формулой С</a:t>
            </a:r>
            <a:r>
              <a:rPr lang="en-A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которое нерастворимо. Значит должна  пройти реакция обмена. Так как С</a:t>
            </a:r>
            <a:r>
              <a:rPr lang="en-A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состоит из ионов С</a:t>
            </a:r>
            <a:r>
              <a:rPr lang="en-A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 OH</a:t>
            </a:r>
            <a:r>
              <a:rPr lang="ru-RU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значит во второй реакции обязательно используем вещество, имеющее гидроксид ионы, а это в нашем списке NaOH.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684213" y="836613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реакция также реакция обмена, а они идут до конца если выделяется газ, вода или выпадает осадок или в ходе этой реакции растворяется осадок.  В нашем случае из представленных веществ осадок может  раствориться при взаимодействии CuO с Н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Составим 2 уравнения реакции: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CuSO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+ 2NaOH =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Na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Опишем признаки протекания реакций: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первой реакции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растворение черного осадка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окрашивание раствора в синий цвет.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второй реакции: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выпадение студенистого осадка синего  цвета.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Составим сокращенное ионное уравнение второй реакции: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+ 2OH</a:t>
            </a:r>
            <a:r>
              <a:rPr lang="ru-RU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(OH)</a:t>
            </a:r>
            <a:r>
              <a:rPr lang="ru-RU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684213" y="1484313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вещества: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Zn, H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(разб.),  Fe, Cu, NaOH, CuSО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Используя воду и необходимые вещества только из этого списка, получите в две стадии гидроксид цинка.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Опишите признаки проводимых реакций. Для реакции ионного обмена напишите сокращённое ионное уравнение реакции.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</a:rPr>
              <a:t>Пример 3.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1454437842r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549275"/>
            <a:ext cx="7129462" cy="4338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вещества: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Zn, НСl(разб.), NaCl,  К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РO</a:t>
            </a:r>
            <a:r>
              <a:rPr lang="ru-RU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NaOH, CuO.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Используя воду и необходимые вещества только из этого списка, получите в две стадии медь.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Опишите признаки проводимых реакций. Для реакции замещения напишите сокращенное ионное уравнение.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</a:rPr>
              <a:t>Пример 4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6" descr="1478615716r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88913"/>
            <a:ext cx="78486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вещества: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Fe, HCl(разб.), Cu, K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NaOH, (CuOH)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СO</a:t>
            </a:r>
            <a:r>
              <a:rPr lang="ru-RU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воду и необходимые вещества только из этого списка, получите в две стадии гидроксид меди(II).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Опишите признаки проводимых реакций. Для первой реакции напишите сокращенное ионное уравнение. 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</a:rPr>
              <a:t>Пример 5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1478615356r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3"/>
            <a:ext cx="8351837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1331913" y="1268413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b="1" i="1" smtClean="0"/>
          </a:p>
          <a:p>
            <a:pPr>
              <a:buFont typeface="Wingdings 2" pitchFamily="18" charset="2"/>
              <a:buNone/>
            </a:pPr>
            <a:r>
              <a:rPr lang="ru-RU" b="1" i="1" smtClean="0">
                <a:latin typeface="Arial" charset="0"/>
                <a:cs typeface="Arial" charset="0"/>
              </a:rPr>
              <a:t>   </a:t>
            </a: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●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Химические свойства простых веществ. ●Химические свойства сложных веществ. ●Взаимосвязь различных классов неорганических веществ.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●Реакции ионного обмена и условия их осуществления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0849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Проверяемые элементы содержания </a:t>
            </a:r>
            <a:r>
              <a:rPr lang="ru-RU" b="1" i="1" smtClean="0">
                <a:solidFill>
                  <a:schemeClr val="bg1"/>
                </a:solidFill>
              </a:rPr>
              <a:t/>
            </a:r>
            <a:br>
              <a:rPr lang="ru-RU" b="1" i="1" smtClean="0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вещества: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Mg, НСl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(разб.), Fe, Аl, КОН, CuSО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Используя воду и необходимые вещества только из этого списка, получите в две стадии гидроксил магния.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Опишите признаки проводимых реакций. Для реакции ионного обмена напишите сокращённое ионное уравнение реакции.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</a:rPr>
              <a:t>Пример 6. 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Содержимое 8" descr="1454439329r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5473700" cy="1512887"/>
          </a:xfrm>
        </p:spPr>
      </p:pic>
      <p:pic>
        <p:nvPicPr>
          <p:cNvPr id="33795" name="Содержимое 9" descr="1454439332r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284538"/>
            <a:ext cx="7777162" cy="3097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smtClean="0"/>
              <a:t>        </a:t>
            </a:r>
            <a:r>
              <a:rPr lang="ru-RU"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Качественные реакции</a:t>
            </a:r>
            <a:r>
              <a:rPr lang="en-US"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(для выполнения заданий 22 в ОГЭ)</a:t>
            </a:r>
            <a:endParaRPr lang="ru-RU" sz="60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7704137" cy="443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Cu(OH)</a:t>
                      </a:r>
                      <a:r>
                        <a:rPr lang="en-US" sz="3200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Рыхлый  (аморфный) синий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Fe(OH)</a:t>
                      </a:r>
                      <a:r>
                        <a:rPr lang="en-US" sz="3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Рыхлый грязно-зеленый,       на воздухе быстро меняющий цвет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(иногда указывают – белый )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Fe(OH)</a:t>
                      </a:r>
                      <a:r>
                        <a:rPr lang="en-US" sz="3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Рыхлый бурый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295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Al(OH)</a:t>
                      </a:r>
                      <a:r>
                        <a:rPr lang="en-US" sz="3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3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Zn(OH)</a:t>
                      </a:r>
                      <a:r>
                        <a:rPr lang="en-US" sz="3200" b="0" kern="1200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,,</a:t>
                      </a:r>
                      <a:r>
                        <a:rPr lang="ru-RU" sz="3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A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(OH)</a:t>
                      </a:r>
                      <a:r>
                        <a:rPr lang="ru-RU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Рыхлый белый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 – ГИДРОКСИДЫ  МЕТАЛЛОВ</a:t>
            </a:r>
            <a:endParaRPr lang="ru-RU" sz="36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AgCl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 творожистый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AgI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 творожистый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 кристаллический, растворимый в азотной кислоте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BaSO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Белый мелкокристаллический, плотный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СaCO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 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легко оседающий, растворимый в кислотах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 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легко оседающий, растворимый в кислотах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 - СОЛИ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11" name="Group 2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291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Легкий бесцветный газ, без запаха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аммиак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Бесцветный газ с резким характерным запахом, вызывающий посинение  влажной красной лакмусовой бумаги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Бесцветный газ с неприятным запахом (тухлых яиц)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Бесцветный  газ, без запаха, при пропускании через известковую воду  вызывает помутнение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Бесцветный газ, с резким удушливым запахом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1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ГАЗЫ</a:t>
            </a:r>
            <a:r>
              <a:rPr lang="ru-RU" sz="60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проведения эксперимента предложены следующие реактивы: твердый хлорид аммония, твердый гидроксид кальция, растворы азотной кислоты, гидроксида натрия, нитрата бария, раствор лакмуса, универсальная индикаторная бумага. В результате двух последовательных реакций получите раствор нитрата аммония. Для первой реакции напишите сокращенное ионное уравнение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экзаменационной работы</a:t>
            </a:r>
            <a:endParaRPr lang="ru-RU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/>
          </p:cNvPicPr>
          <p:nvPr>
            <p:ph idx="1"/>
          </p:nvPr>
        </p:nvPicPr>
        <p:blipFill>
          <a:blip r:embed="rId2"/>
          <a:srcRect r="4626" b="5086"/>
          <a:stretch>
            <a:fillRect/>
          </a:stretch>
        </p:blipFill>
        <p:spPr>
          <a:xfrm>
            <a:off x="468313" y="404813"/>
            <a:ext cx="7848600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333375"/>
            <a:ext cx="78168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1"/>
          </p:nvPr>
        </p:nvSpPr>
        <p:spPr>
          <a:xfrm>
            <a:off x="1403350" y="981075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Верны только два молекулярных уравнения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Признаки реакций или отсутствуют, или не верны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Ионное уравнение не верно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2 балла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684213" y="1557338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Определять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▲ </a:t>
            </a:r>
            <a: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протекания реакций ионного обмена.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Составлять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▲ </a:t>
            </a:r>
            <a: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уравнения химических реакций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уровню подготовки выпускников </a:t>
            </a:r>
            <a:endParaRPr lang="ru-RU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04813"/>
            <a:ext cx="7756525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557338"/>
            <a:ext cx="8229600" cy="4572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только одно, первое  молекулярное уравнение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аммиака главное свойство – резкий запах, а это свойство не указано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1 балл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Для проведения эксперимента предложены следующие реактивы: Fe; растворы: FeSO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NaOH, H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Используя воду и необходимые вещества только из этого списка, получите </a:t>
            </a:r>
            <a:r>
              <a:rPr lang="ru-RU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две стадии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 железа(III). Опишите признаки проводимых реакций. Для реакции ионного обмена напишите сокращённое ионное уравнение.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для подготовки</a:t>
            </a:r>
            <a:endParaRPr lang="ru-RU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72000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проведения эксперимента предложены следующие реактивы: растворы серной кислоты, гидроксида кальция, нитрата кальция, нитрата бария, металлическое железо, лакмус.</a:t>
            </a:r>
          </a:p>
          <a:p>
            <a:pPr algn="just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необходимые вещества только из этого списка, получите в результате двух последовательных реакций раствор нитрата железа(II). </a:t>
            </a:r>
          </a:p>
          <a:p>
            <a:pPr algn="just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Опишите признаки проводимых реакций. Для второй реакции напишите сокращённое ионное уравнение.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вещества: AgNO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ZnSO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Cu, NaOH,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 H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воду и необходимые вещества только из этого списка, получите в две стадии гидроксид меди(II). Опишите признаки проводимых реакций. Для второй реакции напишите сокращённое ионное уравнение реакции.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1"/>
          </p:nvPr>
        </p:nvSpPr>
        <p:spPr>
          <a:xfrm>
            <a:off x="684213" y="908050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вещества: AgNO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NaNO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BaCl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раствор H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воду и необходимые вещества только из этого списка, получите в две стадии раствор азотной кислоты. Опишите признаки проводимых реакций. Для второй реакции напишите сокращённое ионное уравнение реакции</a:t>
            </a:r>
            <a:r>
              <a:rPr lang="ru-RU" smtClean="0">
                <a:solidFill>
                  <a:schemeClr val="bg1"/>
                </a:solidFill>
              </a:rPr>
              <a:t>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8130" name="Прямоугольник 3"/>
          <p:cNvSpPr>
            <a:spLocks noChangeArrowheads="1"/>
          </p:cNvSpPr>
          <p:nvPr/>
        </p:nvSpPr>
        <p:spPr bwMode="auto">
          <a:xfrm>
            <a:off x="2286000" y="336550"/>
            <a:ext cx="4572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Задание 1:</a:t>
            </a:r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Даны вещества: MgO, H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PO</a:t>
            </a:r>
            <a:r>
              <a:rPr lang="ru-RU" baseline="-25000">
                <a:latin typeface="Constantia" pitchFamily="18" charset="0"/>
              </a:rPr>
              <a:t>4</a:t>
            </a:r>
            <a:r>
              <a:rPr lang="ru-RU">
                <a:latin typeface="Constantia" pitchFamily="18" charset="0"/>
              </a:rPr>
              <a:t>, NaCl, AgNO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, HCl(p-p), Ba(NO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)</a:t>
            </a:r>
            <a:r>
              <a:rPr lang="ru-RU" baseline="-25000">
                <a:latin typeface="Constantia" pitchFamily="18" charset="0"/>
              </a:rPr>
              <a:t>2</a:t>
            </a:r>
            <a:r>
              <a:rPr lang="ru-RU">
                <a:latin typeface="Constantia" pitchFamily="18" charset="0"/>
              </a:rPr>
              <a:t>. Используя воду и необходимые вещества только из этого списка, получите в две стадии нитрат магния. Опишите признаки проводимых реакций. Для второй реакции напишите сокращённое ионное уравнение реакции.</a:t>
            </a:r>
          </a:p>
          <a:p>
            <a:r>
              <a:rPr lang="ru-RU" b="1">
                <a:latin typeface="Constantia" pitchFamily="18" charset="0"/>
              </a:rPr>
              <a:t>Ответ:</a:t>
            </a:r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Составлены уравнения двух проведённых реакций:</a:t>
            </a:r>
          </a:p>
          <a:p>
            <a:r>
              <a:rPr lang="ru-RU">
                <a:latin typeface="Constantia" pitchFamily="18" charset="0"/>
              </a:rPr>
              <a:t>1)MgO + 2НС1 = MgCl</a:t>
            </a:r>
            <a:r>
              <a:rPr lang="ru-RU" baseline="-25000">
                <a:latin typeface="Constantia" pitchFamily="18" charset="0"/>
              </a:rPr>
              <a:t>2</a:t>
            </a:r>
            <a:r>
              <a:rPr lang="ru-RU">
                <a:latin typeface="Constantia" pitchFamily="18" charset="0"/>
              </a:rPr>
              <a:t> + Н</a:t>
            </a:r>
            <a:r>
              <a:rPr lang="ru-RU" baseline="-25000">
                <a:latin typeface="Constantia" pitchFamily="18" charset="0"/>
              </a:rPr>
              <a:t>2</a:t>
            </a:r>
            <a:r>
              <a:rPr lang="ru-RU">
                <a:latin typeface="Constantia" pitchFamily="18" charset="0"/>
              </a:rPr>
              <a:t>0</a:t>
            </a:r>
          </a:p>
          <a:p>
            <a:r>
              <a:rPr lang="ru-RU">
                <a:latin typeface="Constantia" pitchFamily="18" charset="0"/>
              </a:rPr>
              <a:t>2)MgCl</a:t>
            </a:r>
            <a:r>
              <a:rPr lang="ru-RU" baseline="-25000">
                <a:latin typeface="Constantia" pitchFamily="18" charset="0"/>
              </a:rPr>
              <a:t>2</a:t>
            </a:r>
            <a:r>
              <a:rPr lang="ru-RU">
                <a:latin typeface="Constantia" pitchFamily="18" charset="0"/>
              </a:rPr>
              <a:t> + 2AgNO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 = 2AgCl + Mg(NO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)</a:t>
            </a:r>
            <a:r>
              <a:rPr lang="ru-RU" baseline="-25000">
                <a:latin typeface="Constantia" pitchFamily="18" charset="0"/>
              </a:rPr>
              <a:t>2</a:t>
            </a:r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Описаны признаки протекания реакций:</a:t>
            </a:r>
          </a:p>
          <a:p>
            <a:r>
              <a:rPr lang="ru-RU">
                <a:latin typeface="Constantia" pitchFamily="18" charset="0"/>
              </a:rPr>
              <a:t>3)для первой реакции: растворение осадка;</a:t>
            </a:r>
          </a:p>
          <a:p>
            <a:r>
              <a:rPr lang="ru-RU">
                <a:latin typeface="Constantia" pitchFamily="18" charset="0"/>
              </a:rPr>
              <a:t>4) для второй реакции: образование белого осадка.</a:t>
            </a:r>
          </a:p>
          <a:p>
            <a:r>
              <a:rPr lang="ru-RU">
                <a:latin typeface="Constantia" pitchFamily="18" charset="0"/>
              </a:rPr>
              <a:t>Составлено сокращённое ионное уравнение второй реакции:</a:t>
            </a:r>
          </a:p>
          <a:p>
            <a:r>
              <a:rPr lang="ru-RU">
                <a:latin typeface="Constantia" pitchFamily="18" charset="0"/>
              </a:rPr>
              <a:t>б) Ag</a:t>
            </a:r>
            <a:r>
              <a:rPr lang="ru-RU" baseline="30000">
                <a:latin typeface="Constantia" pitchFamily="18" charset="0"/>
              </a:rPr>
              <a:t>+</a:t>
            </a:r>
            <a:r>
              <a:rPr lang="ru-RU">
                <a:latin typeface="Constantia" pitchFamily="18" charset="0"/>
              </a:rPr>
              <a:t> + Сl</a:t>
            </a:r>
            <a:r>
              <a:rPr lang="ru-RU" baseline="30000">
                <a:latin typeface="Constantia" pitchFamily="18" charset="0"/>
              </a:rPr>
              <a:t>-</a:t>
            </a:r>
            <a:r>
              <a:rPr lang="ru-RU">
                <a:latin typeface="Constantia" pitchFamily="18" charset="0"/>
              </a:rPr>
              <a:t> =AgCl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Даны вещества: MgO, H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PO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, NaCl, AgNO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HCl(p-p), Ba(NO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)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. Используя воду и необходимые вещества только из этого списка, получите в две стадии нитрат магния. Опишите признаки проводимых реакций. Для второй реакции напишите сокращённое ионное уравнение реакции.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Даны вещества: Na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SO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, ВаС1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, растворы НС1, H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SO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 и NH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. Используя воду и необходимые вещества только из этого списка, получите в две стадии раствор хлорида аммония. Опишите признаки проводимых реакций. Для второй реакции напишите сокращённое ионное уравнение реакции.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Даны следующие вещества: HCl(p-p), HgS(p-p), Li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PO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, А</a:t>
            </a:r>
            <a:r>
              <a:rPr lang="en-AU" smtClean="0">
                <a:solidFill>
                  <a:schemeClr val="bg1"/>
                </a:solidFill>
              </a:rPr>
              <a:t>l</a:t>
            </a:r>
            <a:r>
              <a:rPr lang="ru-RU" smtClean="0">
                <a:solidFill>
                  <a:schemeClr val="bg1"/>
                </a:solidFill>
              </a:rPr>
              <a:t>(ОН)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Na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PO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, NaOH. Используя воду и необходимые вещества только из этого списка, получите в две стадии фосфат алюминия. Опишите признаки проводимых реакций. Для второй напишите сокращённое ионное уравнение реакции.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Даны вещества: AgNO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ZnSO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, Сu, NaOH, раствор H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SO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. Используя воду и необходимые вещества только из этого списка, получите в две стадии гидроксид меди(П). Опишите признаки проводимых реакций. Для второй реакции напишите сокращённое ионное уравнение реакции</a:t>
            </a:r>
            <a:r>
              <a:rPr lang="ru-RU" b="1" smtClean="0">
                <a:solidFill>
                  <a:schemeClr val="bg1"/>
                </a:solidFill>
              </a:rPr>
              <a:t>.</a:t>
            </a:r>
            <a:endParaRPr lang="ru-RU" smtClean="0">
              <a:solidFill>
                <a:schemeClr val="bg1"/>
              </a:solidFill>
            </a:endParaRP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7" name="Прямоугольник 3"/>
          <p:cNvSpPr>
            <a:spLocks noChangeArrowheads="1"/>
          </p:cNvSpPr>
          <p:nvPr/>
        </p:nvSpPr>
        <p:spPr bwMode="auto">
          <a:xfrm>
            <a:off x="2286000" y="227488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Даны растворы веществ: FeCl</a:t>
            </a:r>
            <a:r>
              <a:rPr lang="ru-RU" baseline="-25000">
                <a:latin typeface="Constantia" pitchFamily="18" charset="0"/>
              </a:rPr>
              <a:t>2</a:t>
            </a:r>
            <a:r>
              <a:rPr lang="ru-RU">
                <a:latin typeface="Constantia" pitchFamily="18" charset="0"/>
              </a:rPr>
              <a:t>, Fe</a:t>
            </a:r>
            <a:r>
              <a:rPr lang="ru-RU" baseline="-25000">
                <a:latin typeface="Constantia" pitchFamily="18" charset="0"/>
              </a:rPr>
              <a:t>2</a:t>
            </a:r>
            <a:r>
              <a:rPr lang="ru-RU">
                <a:latin typeface="Constantia" pitchFamily="18" charset="0"/>
              </a:rPr>
              <a:t>(S0</a:t>
            </a:r>
            <a:r>
              <a:rPr lang="ru-RU" baseline="-25000">
                <a:latin typeface="Constantia" pitchFamily="18" charset="0"/>
              </a:rPr>
              <a:t>4</a:t>
            </a:r>
            <a:r>
              <a:rPr lang="ru-RU">
                <a:latin typeface="Constantia" pitchFamily="18" charset="0"/>
              </a:rPr>
              <a:t>)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, HN0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, NaOH, AgNO</a:t>
            </a:r>
            <a:r>
              <a:rPr lang="ru-RU" baseline="-25000">
                <a:latin typeface="Constantia" pitchFamily="18" charset="0"/>
              </a:rPr>
              <a:t>3</a:t>
            </a:r>
            <a:r>
              <a:rPr lang="ru-RU">
                <a:latin typeface="Constantia" pitchFamily="18" charset="0"/>
              </a:rPr>
              <a:t>, HC1. Используя необходимые вещества только из этого списка, получите в две стадии нитрат железа(Ш). Опишите признаки проводимых реакций. Для первой реакции напишите сокращённое ионное уравнение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Оценивание заданий высокого уровня сложности – поэлементное.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Задания с развернутым ответом могут быть выполнены обучающимися разными способами. Поэтому приведенные в критериях оценивания образцы решений следует рассматривать лишь как один из возможных вариантов ответа.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Даны растворы веществ: FeCl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, Fe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(S0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)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HN0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NaOH, AgNO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HC1. Используя необходимые вещества только из этого списка, получите в две стадии нитрат железа(Ш). Опишите признаки проводимых реакций. Для первой реакции напишите сокращённое ионное уравнение реакции.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Даны вещества: CaCO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H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P0</a:t>
            </a:r>
            <a:r>
              <a:rPr lang="ru-RU" baseline="-25000" smtClean="0">
                <a:solidFill>
                  <a:schemeClr val="bg1"/>
                </a:solidFill>
              </a:rPr>
              <a:t>4</a:t>
            </a:r>
            <a:r>
              <a:rPr lang="ru-RU" smtClean="0">
                <a:solidFill>
                  <a:schemeClr val="bg1"/>
                </a:solidFill>
              </a:rPr>
              <a:t>, NaOH, AgN0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, HCl(p-p), Ba(NO</a:t>
            </a:r>
            <a:r>
              <a:rPr lang="ru-RU" baseline="-25000" smtClean="0">
                <a:solidFill>
                  <a:schemeClr val="bg1"/>
                </a:solidFill>
              </a:rPr>
              <a:t>3</a:t>
            </a:r>
            <a:r>
              <a:rPr lang="ru-RU" smtClean="0">
                <a:solidFill>
                  <a:schemeClr val="bg1"/>
                </a:solidFill>
              </a:rPr>
              <a:t>)</a:t>
            </a:r>
            <a:r>
              <a:rPr lang="ru-RU" baseline="-2500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. Используя воду и необходимые вещества только из этого списка, получите в две стадии нитрат кальция. Опишите признаки проводимых реакций. Для второй реакции напишите сокращённое ионное уравнение реакции.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Нельзя сводить подготовку к экзамену только к тренировке к выполнении заданий, аналогичным заданиям экзаменационной работы!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Главная задача  подготовки к экзамену – целенаправленная работа по повторению, систематизации и обобщению, изученного материала, по приведению в систему знаний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ключевых понятий курса химии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smtClean="0"/>
          </a:p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chemeClr val="bg1"/>
                </a:solidFill>
              </a:rPr>
              <a:t>         </a:t>
            </a:r>
            <a:r>
              <a:rPr lang="ru-RU" sz="8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>
              <a:buFont typeface="Wingdings 2" pitchFamily="18" charset="2"/>
              <a:buNone/>
            </a:pPr>
            <a:r>
              <a:rPr lang="ru-RU" sz="8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2 молекулярных и 1 сокращенное ионное уравнение  - 3 балла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молекулярных уравнений необходимо указать признаки реакций  -  2 балла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любое правильное решение, отличающееся от «ключа-эталона»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вещества: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H</a:t>
            </a:r>
            <a:r>
              <a:rPr lang="ru-RU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AgNO</a:t>
            </a:r>
            <a:r>
              <a:rPr lang="ru-RU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ru-RU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ru-RU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фенолфталеин.  Используя воду и необходимые вещества только из этого списка, получите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две стадии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нитрат цинка. Опишите признаки проводимых реакций. Для реакции ионного обмена напишите сокращенное ионное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реакции.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22    (5 баллов) </a:t>
            </a:r>
            <a:b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(с избыточным количеством исходных реагентов) 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713" y="836613"/>
            <a:ext cx="8229600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Zn  +  2HCl  =  ZnCl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легкий, бесцветный газ, без запаха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2AgNO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Zn(NO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2AgCl↓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белый творожистый осадок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Ag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(2Ag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2Cl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2AgCl) 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проведения эксперимента предложены следующие реактивы: HCl, растворы NaOH, NaNO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Ba(NO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FeSO</a:t>
            </a:r>
            <a:r>
              <a:rPr lang="ru-RU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Используя необходимые вещества только из этого списка, получите в результате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последовательных реакций гидроксид железа (</a:t>
            </a:r>
            <a:r>
              <a:rPr lang="en-A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Опишите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проводимых реакций. Для второй реакции напишите сокращенное ионное уравнение.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4000" b="1" i="1" smtClean="0">
                <a:solidFill>
                  <a:schemeClr val="bg1"/>
                </a:solidFill>
              </a:rPr>
              <a:t>Пример 1</a:t>
            </a:r>
            <a:r>
              <a:rPr lang="ru-RU" sz="4000" b="1" i="1">
                <a:solidFill>
                  <a:schemeClr val="bg1"/>
                </a:solidFill>
              </a:rPr>
              <a:t/>
            </a:r>
            <a:br>
              <a:rPr lang="ru-RU" sz="4000" b="1" i="1">
                <a:solidFill>
                  <a:schemeClr val="bg1"/>
                </a:solidFill>
              </a:rPr>
            </a:br>
            <a:endParaRPr lang="ru-RU" sz="4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Зная, что нужно получить вещество с формулой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которое нерастворимо.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Значит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должна была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пройти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реакция обмена.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как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состоит из ионов Fe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 OH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значит во второй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обязательно используем вещество, имеющее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ионы, а это в нашем списке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реакция также реакция обмена, а они идут до конца если выделяется газ, вода или выпадает осадок.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нашем случае из представленных веществ осадок может выпасть при взаимодействии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FeSO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именно BaSO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</a:rPr>
              <a:t>Решение: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549275"/>
            <a:ext cx="8229600" cy="5505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Составим 2 уравнения реакции: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Ba(NO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+ FeSO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 BaSO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 + Fe(NO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5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Fe(NO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+ 2 NaOH = Fe(OH)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 + </a:t>
            </a: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GB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5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5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Опишем признаки протекания реакций: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Для первой реакции: выпадение белого плотного (мелкозернистого)осадка;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Для второй реакции: выпадение студенистого (рыхлого, аморфного) осадка грязно-зелого цвета.</a:t>
            </a:r>
          </a:p>
          <a:p>
            <a:pPr>
              <a:lnSpc>
                <a:spcPct val="80000"/>
              </a:lnSpc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Составим сокращенное ионное уравнение второй реакции: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Fe</a:t>
            </a:r>
            <a:r>
              <a:rPr lang="ru-RU" sz="2500" b="1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+ 2OH</a:t>
            </a:r>
            <a:r>
              <a:rPr lang="ru-RU" sz="2500" b="1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 Fe(OH)</a:t>
            </a:r>
            <a:r>
              <a:rPr lang="ru-RU" sz="25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200" smtClean="0">
                <a:solidFill>
                  <a:schemeClr val="bg1"/>
                </a:solidFill>
              </a:rPr>
              <a:t/>
            </a:r>
            <a:br>
              <a:rPr lang="ru-RU" sz="1200" smtClean="0">
                <a:solidFill>
                  <a:schemeClr val="bg1"/>
                </a:solidFill>
              </a:rPr>
            </a:br>
            <a:endParaRPr lang="ru-RU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358</TotalTime>
  <Words>1475</Words>
  <Application>Microsoft Office PowerPoint</Application>
  <PresentationFormat>Экран (4:3)</PresentationFormat>
  <Paragraphs>155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Бумажная</vt:lpstr>
      <vt:lpstr>Подготовка к ОГЭ по химии,  мысленный эксперимент. (22 задание)</vt:lpstr>
      <vt:lpstr>     Проверяемые элементы содержания  </vt:lpstr>
      <vt:lpstr>Требования к уровню подготовки выпускников </vt:lpstr>
      <vt:lpstr>Презентация PowerPoint</vt:lpstr>
      <vt:lpstr>Задания 22    (5 баллов)              (с избыточным количеством исходных реагентов) </vt:lpstr>
      <vt:lpstr>Презентация PowerPoint</vt:lpstr>
      <vt:lpstr> Пример 1 </vt:lpstr>
      <vt:lpstr>Решение:</vt:lpstr>
      <vt:lpstr>Презентация PowerPoint</vt:lpstr>
      <vt:lpstr>Пример 2</vt:lpstr>
      <vt:lpstr>Презентация PowerPoint</vt:lpstr>
      <vt:lpstr>Презентация PowerPoint</vt:lpstr>
      <vt:lpstr>Презентация PowerPoint</vt:lpstr>
      <vt:lpstr>Пример 3.</vt:lpstr>
      <vt:lpstr>Презентация PowerPoint</vt:lpstr>
      <vt:lpstr>Пример 4</vt:lpstr>
      <vt:lpstr>Презентация PowerPoint</vt:lpstr>
      <vt:lpstr>Пример 5</vt:lpstr>
      <vt:lpstr>Презентация PowerPoint</vt:lpstr>
      <vt:lpstr>Пример 6. </vt:lpstr>
      <vt:lpstr>Презентация PowerPoint</vt:lpstr>
      <vt:lpstr>Презентация PowerPoint</vt:lpstr>
      <vt:lpstr> ОСАДКИ – ГИДРОКСИДЫ  МЕТАЛЛОВ</vt:lpstr>
      <vt:lpstr>ОСАДКИ - СОЛИ</vt:lpstr>
      <vt:lpstr>ГАЗЫ </vt:lpstr>
      <vt:lpstr>Пример  из экзаменационной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для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Руслан Зинуров</cp:lastModifiedBy>
  <cp:revision>24</cp:revision>
  <dcterms:created xsi:type="dcterms:W3CDTF">2018-02-04T12:08:02Z</dcterms:created>
  <dcterms:modified xsi:type="dcterms:W3CDTF">2018-05-01T12:29:40Z</dcterms:modified>
</cp:coreProperties>
</file>