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6720B-E94A-44E5-A5D5-819B149A96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D245-1E39-4251-9639-16DF9AFBA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D245-1E39-4251-9639-16DF9AFBA8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895968-9292-4A7D-947B-646EDDE2327F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404E89-01E8-4758-8B5B-893E5E8E4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52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Природные сообщества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Лес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0_8d07_c19a842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1768066"/>
            <a:ext cx="6596109" cy="494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858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14"/>
            <a:ext cx="6244640" cy="4071966"/>
          </a:xfrm>
          <a:prstGeom prst="rect">
            <a:avLst/>
          </a:prstGeom>
        </p:spPr>
      </p:pic>
      <p:pic>
        <p:nvPicPr>
          <p:cNvPr id="2" name="Рисунок 1" descr="0_1d69_e8e56f52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3071810"/>
            <a:ext cx="1714512" cy="2568901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628047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 берёза, легкая и прозрачная, лишь смягчает солнечный жар, не лишая землю света. Её тень не страшна на травам, ни грибам – подберёзовикам…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e81_62628a00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85728"/>
            <a:ext cx="3332467" cy="2491020"/>
          </a:xfrm>
          <a:prstGeom prst="ellipse">
            <a:avLst/>
          </a:prstGeom>
        </p:spPr>
      </p:pic>
      <p:pic>
        <p:nvPicPr>
          <p:cNvPr id="4" name="Рисунок 3" descr="18d10a3ac4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285728"/>
            <a:ext cx="3381377" cy="2536033"/>
          </a:xfrm>
          <a:prstGeom prst="ellipse">
            <a:avLst/>
          </a:prstGeom>
        </p:spPr>
      </p:pic>
      <p:pic>
        <p:nvPicPr>
          <p:cNvPr id="5" name="Рисунок 4" descr="1205659872ke60044g1y1bxr9gitkb10dabnr6bs77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3143248"/>
            <a:ext cx="3429024" cy="2571769"/>
          </a:xfrm>
          <a:prstGeom prst="ellipse">
            <a:avLst/>
          </a:prstGeom>
        </p:spPr>
      </p:pic>
      <p:pic>
        <p:nvPicPr>
          <p:cNvPr id="6" name="Рисунок 5" descr="0_202e_2fe2239b_X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071810"/>
            <a:ext cx="3521592" cy="250033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600726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Грибы не растут сами по себе. Им нужны деревья.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Они питают грибы органическими веществами, способствуя их росту.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d69_e8e56f5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85090"/>
            <a:ext cx="2851582" cy="4272604"/>
          </a:xfrm>
          <a:prstGeom prst="rect">
            <a:avLst/>
          </a:prstGeom>
        </p:spPr>
      </p:pic>
      <p:pic>
        <p:nvPicPr>
          <p:cNvPr id="4" name="Рисунок 3" descr="chanterelle-cantharellus-cibariu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51415" y="71438"/>
            <a:ext cx="4377841" cy="3286124"/>
          </a:xfrm>
          <a:prstGeom prst="rect">
            <a:avLst/>
          </a:prstGeom>
        </p:spPr>
      </p:pic>
      <p:pic>
        <p:nvPicPr>
          <p:cNvPr id="7" name="Рисунок 6" descr="birch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29554" y="3000372"/>
            <a:ext cx="1214446" cy="1608537"/>
          </a:xfrm>
          <a:prstGeom prst="rect">
            <a:avLst/>
          </a:prstGeom>
        </p:spPr>
      </p:pic>
      <p:pic>
        <p:nvPicPr>
          <p:cNvPr id="3" name="Рисунок 2" descr="fir_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4810" y="1676668"/>
            <a:ext cx="1214446" cy="1680894"/>
          </a:xfrm>
          <a:prstGeom prst="rect">
            <a:avLst/>
          </a:prstGeom>
        </p:spPr>
      </p:pic>
      <p:pic>
        <p:nvPicPr>
          <p:cNvPr id="6" name="Рисунок 5" descr="0_2a07_afec73bc_X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71538" y="3429000"/>
            <a:ext cx="4357718" cy="3268289"/>
          </a:xfrm>
          <a:prstGeom prst="rect">
            <a:avLst/>
          </a:prstGeom>
        </p:spPr>
      </p:pic>
      <p:pic>
        <p:nvPicPr>
          <p:cNvPr id="5" name="Рисунок 4" descr="aspen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14810" y="5000636"/>
            <a:ext cx="1214446" cy="1698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694" y="4798180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Гриб, в свою очередь, снабжает дерево веществами, необходимыми для его роста.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Лес принял гриб в своё сообщество.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b38_11444f27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428603"/>
            <a:ext cx="3476649" cy="2607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9277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428604"/>
            <a:ext cx="3349620" cy="2579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blumen1-784x5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3357562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204339539_2_le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357562"/>
            <a:ext cx="343318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4414" y="607220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Лесные ароматы – это тоже информация, которую животным посылают растения.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08b_f8287f5e_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2950" y="1500174"/>
            <a:ext cx="2960686" cy="2806730"/>
          </a:xfrm>
          <a:prstGeom prst="ellipse">
            <a:avLst/>
          </a:prstGeom>
        </p:spPr>
      </p:pic>
      <p:pic>
        <p:nvPicPr>
          <p:cNvPr id="3" name="Рисунок 2" descr="003m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3214686"/>
            <a:ext cx="3208142" cy="2440862"/>
          </a:xfrm>
          <a:prstGeom prst="ellipse">
            <a:avLst/>
          </a:prstGeom>
        </p:spPr>
      </p:pic>
      <p:pic>
        <p:nvPicPr>
          <p:cNvPr id="4" name="Рисунок 3" descr="26217_9GGtniwK6Q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14290"/>
            <a:ext cx="3186122" cy="2484676"/>
          </a:xfrm>
          <a:prstGeom prst="ellipse">
            <a:avLst/>
          </a:prstGeom>
        </p:spPr>
      </p:pic>
      <p:pic>
        <p:nvPicPr>
          <p:cNvPr id="5" name="Рисунок 4" descr="95153_800_6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19758" y="142852"/>
            <a:ext cx="3524242" cy="2643182"/>
          </a:xfrm>
          <a:prstGeom prst="ellipse">
            <a:avLst/>
          </a:prstGeom>
        </p:spPr>
      </p:pic>
      <p:pic>
        <p:nvPicPr>
          <p:cNvPr id="6" name="Рисунок 5" descr="macro_0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14348" y="3357562"/>
            <a:ext cx="3107553" cy="221457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5857892"/>
            <a:ext cx="807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Растения сообщают, что в чашечках цветов заготовлен нектар, который можно взять, прихватив заодно и пыльцу для опыления других цветов.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_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3071810"/>
            <a:ext cx="4000528" cy="2991164"/>
          </a:xfrm>
          <a:prstGeom prst="rect">
            <a:avLst/>
          </a:prstGeom>
        </p:spPr>
      </p:pic>
      <p:pic>
        <p:nvPicPr>
          <p:cNvPr id="3" name="Рисунок 2" descr="37e92b9b32d0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6786" y="0"/>
            <a:ext cx="4927214" cy="3143248"/>
          </a:xfrm>
          <a:prstGeom prst="rect">
            <a:avLst/>
          </a:prstGeom>
        </p:spPr>
      </p:pic>
      <p:pic>
        <p:nvPicPr>
          <p:cNvPr id="4" name="Рисунок 3" descr="311509_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0"/>
            <a:ext cx="4044620" cy="3143248"/>
          </a:xfrm>
          <a:prstGeom prst="rect">
            <a:avLst/>
          </a:prstGeom>
        </p:spPr>
      </p:pic>
      <p:pic>
        <p:nvPicPr>
          <p:cNvPr id="5" name="Рисунок 4" descr="golubik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00852" y="3143248"/>
            <a:ext cx="4243148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607220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Подобной же цели служат и ягоды, в которых содержатся семена растений.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72066" y="142852"/>
            <a:ext cx="29146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1863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42852"/>
            <a:ext cx="3786214" cy="300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viristel-by-Masanov-Alekse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72066" y="3857628"/>
            <a:ext cx="285411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5b4_c16423dc_X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3286124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614364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Животные, насыщаясь ягодами, одновременно разносят семена растений по земле. Услуга за услугу.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42852"/>
            <a:ext cx="7358114" cy="55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578645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Но всю эту информацию воспринимает не каждое животное, а только те из них, которые смогут включиться в это сообщество и найти здесь необходимую пищу…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5240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481944"/>
            <a:ext cx="4000528" cy="2947056"/>
          </a:xfrm>
          <a:prstGeom prst="ellipse">
            <a:avLst/>
          </a:prstGeom>
        </p:spPr>
      </p:pic>
      <p:pic>
        <p:nvPicPr>
          <p:cNvPr id="3" name="Рисунок 2" descr="picturecontent-pid-5684-et-3192b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00100" y="500042"/>
            <a:ext cx="3786214" cy="3000396"/>
          </a:xfrm>
          <a:prstGeom prst="ellipse">
            <a:avLst/>
          </a:prstGeom>
        </p:spPr>
      </p:pic>
      <p:pic>
        <p:nvPicPr>
          <p:cNvPr id="4" name="Рисунок 3" descr="R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143248"/>
            <a:ext cx="3810000" cy="286702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631503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Солнечные лучи, ветер, дождь тоже включены в сообщество.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0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71438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592933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Объекты природных сообществ уже миллионы лет обмениваются информацией.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d07_c19a842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85728"/>
            <a:ext cx="3619525" cy="27146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628" y="285728"/>
            <a:ext cx="3929058" cy="27539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4369552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XIX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веке одному немецкому помещику показалось, что его леса слишком захламлены – много в них кустарников, травы и всякой нечисти – букашек, улиток, комаров. Он приказал лесникам расчистить лес. Расчистили: вырубили под корень кустарник, удалили траву, изгнали жуков и пауков. Вскоре лес засох…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957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2257440"/>
            <a:ext cx="4619625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78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42852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5628047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 сожалению, человек пока ещё плохо понимает лесной «язык». Поэтому он делает много ошибок, и главная из них – уничтожение леса!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14291"/>
            <a:ext cx="2691783" cy="30003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june_003_06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357166"/>
            <a:ext cx="2143120" cy="285749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699485"/>
            <a:ext cx="821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Для защиты от зайцев молодые деревья обнесли изгородью. Но за изгородь теперь не могли попасть не только зайцы, но и барсуки и ежи. В итоге расплодились мыши, которые погубили молодые насаждения.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lesnaya_mysh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536" y="3284683"/>
            <a:ext cx="2506976" cy="214458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69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3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629150" cy="64960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72066" y="642918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     Эти примеры показывают, что для жизни природного сообщества важен каждый его обитатель.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0_90d6_9ae49e01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57187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bdcc87edf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214290"/>
            <a:ext cx="609600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507196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</a:rPr>
              <a:t>Природное сообщество </a:t>
            </a:r>
            <a:r>
              <a:rPr lang="ru-RU" sz="2000" dirty="0" smtClean="0"/>
              <a:t>– это единство живой и неживой природы, которое складывается в определенных условиях окружающей среды.</a:t>
            </a:r>
            <a:endParaRPr lang="ru-RU" sz="2000" dirty="0"/>
          </a:p>
        </p:txBody>
      </p:sp>
    </p:spTree>
  </p:cSld>
  <p:clrMapOvr>
    <a:masterClrMapping/>
  </p:clrMapOvr>
  <p:transition advTm="22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964785"/>
            <a:ext cx="2786050" cy="2089538"/>
          </a:xfrm>
          <a:prstGeom prst="ellipse">
            <a:avLst/>
          </a:prstGeom>
        </p:spPr>
      </p:pic>
      <p:pic>
        <p:nvPicPr>
          <p:cNvPr id="4" name="Рисунок 3" descr="pole_les_nebo_we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142984"/>
            <a:ext cx="2744290" cy="1938828"/>
          </a:xfrm>
          <a:prstGeom prst="ellipse">
            <a:avLst/>
          </a:prstGeom>
        </p:spPr>
      </p:pic>
      <p:pic>
        <p:nvPicPr>
          <p:cNvPr id="7" name="Рисунок 6" descr="m_05_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1214422"/>
            <a:ext cx="2714644" cy="2035983"/>
          </a:xfrm>
          <a:prstGeom prst="ellipse">
            <a:avLst/>
          </a:prstGeom>
        </p:spPr>
      </p:pic>
      <p:pic>
        <p:nvPicPr>
          <p:cNvPr id="8" name="Рисунок 7" descr="5317_w4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3929066"/>
            <a:ext cx="2762269" cy="2071702"/>
          </a:xfrm>
          <a:prstGeom prst="ellipse">
            <a:avLst/>
          </a:prstGeom>
        </p:spPr>
      </p:pic>
      <p:pic>
        <p:nvPicPr>
          <p:cNvPr id="9" name="Рисунок 8" descr="384053_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3929066"/>
            <a:ext cx="2857520" cy="2000264"/>
          </a:xfrm>
          <a:prstGeom prst="ellipse">
            <a:avLst/>
          </a:prstGeom>
        </p:spPr>
      </p:pic>
      <p:pic>
        <p:nvPicPr>
          <p:cNvPr id="10" name="Рисунок 9" descr="field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5074" y="1142984"/>
            <a:ext cx="2857520" cy="2164095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2976" y="71414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Природные сообщества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571744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714620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786058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луг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429264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5429264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озеро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500702"/>
            <a:ext cx="200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болото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8929718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5827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Природное сообщество –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лес.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1218" y="2428868"/>
            <a:ext cx="40394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428868"/>
            <a:ext cx="40481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810210817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1357" y="71438"/>
            <a:ext cx="4592411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85789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Ель, отбрасывая тень, подает сигнал тенелюбивым травам, кустам, грибам и мхам, что здесь для них приготовлено место…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114" y="71414"/>
            <a:ext cx="5432551" cy="4071966"/>
          </a:xfrm>
          <a:prstGeom prst="rect">
            <a:avLst/>
          </a:prstGeom>
        </p:spPr>
      </p:pic>
      <p:pic>
        <p:nvPicPr>
          <p:cNvPr id="3" name="Рисунок 2" descr="fir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71414"/>
            <a:ext cx="1785950" cy="2471903"/>
          </a:xfrm>
          <a:prstGeom prst="rect">
            <a:avLst/>
          </a:prstGeom>
        </p:spPr>
      </p:pic>
      <p:pic>
        <p:nvPicPr>
          <p:cNvPr id="4" name="Рисунок 3" descr="dsc078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2095" y="3214686"/>
            <a:ext cx="3519061" cy="2643206"/>
          </a:xfrm>
          <a:prstGeom prst="ellipse">
            <a:avLst/>
          </a:prstGeom>
        </p:spPr>
      </p:pic>
      <p:pic>
        <p:nvPicPr>
          <p:cNvPr id="5" name="Рисунок 4" descr="ел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57290" y="3714752"/>
            <a:ext cx="3533364" cy="2286016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6007262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Ель, разрастаясь, закроет солнце, да ещё закроет отмершими иголками.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387</Words>
  <Application>Microsoft Office PowerPoint</Application>
  <PresentationFormat>Экран (4:3)</PresentationFormat>
  <Paragraphs>30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Природные сообщества 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Дашкевич</dc:creator>
  <cp:lastModifiedBy>Алина</cp:lastModifiedBy>
  <cp:revision>32</cp:revision>
  <dcterms:created xsi:type="dcterms:W3CDTF">2009-02-11T16:49:16Z</dcterms:created>
  <dcterms:modified xsi:type="dcterms:W3CDTF">2015-12-15T02:38:23Z</dcterms:modified>
</cp:coreProperties>
</file>